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3" r:id="rId12"/>
    <p:sldId id="266" r:id="rId13"/>
    <p:sldId id="268" r:id="rId14"/>
    <p:sldId id="267" r:id="rId1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82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438" y="1949855"/>
            <a:ext cx="1358079" cy="15227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185" y="4123142"/>
            <a:ext cx="1178971" cy="14859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149" y="6198755"/>
            <a:ext cx="1292098" cy="11407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39012" y="8057870"/>
            <a:ext cx="1014094" cy="1398905"/>
          </a:xfrm>
          <a:custGeom>
            <a:avLst/>
            <a:gdLst/>
            <a:ahLst/>
            <a:cxnLst/>
            <a:rect l="l" t="t" r="r" b="b"/>
            <a:pathLst>
              <a:path w="1014094" h="1398904">
                <a:moveTo>
                  <a:pt x="205574" y="555498"/>
                </a:moveTo>
                <a:lnTo>
                  <a:pt x="123101" y="555485"/>
                </a:lnTo>
                <a:lnTo>
                  <a:pt x="160705" y="555548"/>
                </a:lnTo>
                <a:lnTo>
                  <a:pt x="205574" y="555498"/>
                </a:lnTo>
                <a:close/>
              </a:path>
              <a:path w="1014094" h="1398904">
                <a:moveTo>
                  <a:pt x="698881" y="1014844"/>
                </a:moveTo>
                <a:lnTo>
                  <a:pt x="698360" y="1006919"/>
                </a:lnTo>
                <a:lnTo>
                  <a:pt x="694207" y="984580"/>
                </a:lnTo>
                <a:lnTo>
                  <a:pt x="684999" y="965746"/>
                </a:lnTo>
                <a:lnTo>
                  <a:pt x="682180" y="962723"/>
                </a:lnTo>
                <a:lnTo>
                  <a:pt x="682180" y="1011453"/>
                </a:lnTo>
                <a:lnTo>
                  <a:pt x="681291" y="1014463"/>
                </a:lnTo>
                <a:lnTo>
                  <a:pt x="677976" y="1018070"/>
                </a:lnTo>
                <a:lnTo>
                  <a:pt x="675957" y="1018971"/>
                </a:lnTo>
                <a:lnTo>
                  <a:pt x="673671" y="1019035"/>
                </a:lnTo>
                <a:lnTo>
                  <a:pt x="668096" y="1019035"/>
                </a:lnTo>
                <a:lnTo>
                  <a:pt x="665238" y="1013726"/>
                </a:lnTo>
                <a:lnTo>
                  <a:pt x="664756" y="1008418"/>
                </a:lnTo>
                <a:lnTo>
                  <a:pt x="660082" y="990841"/>
                </a:lnTo>
                <a:lnTo>
                  <a:pt x="653643" y="982065"/>
                </a:lnTo>
                <a:lnTo>
                  <a:pt x="650138" y="977303"/>
                </a:lnTo>
                <a:lnTo>
                  <a:pt x="635965" y="968654"/>
                </a:lnTo>
                <a:lnTo>
                  <a:pt x="618578" y="965695"/>
                </a:lnTo>
                <a:lnTo>
                  <a:pt x="602005" y="969467"/>
                </a:lnTo>
                <a:lnTo>
                  <a:pt x="588276" y="978954"/>
                </a:lnTo>
                <a:lnTo>
                  <a:pt x="578802" y="992759"/>
                </a:lnTo>
                <a:lnTo>
                  <a:pt x="575017" y="1009446"/>
                </a:lnTo>
                <a:lnTo>
                  <a:pt x="577977" y="1026731"/>
                </a:lnTo>
                <a:lnTo>
                  <a:pt x="587070" y="1040930"/>
                </a:lnTo>
                <a:lnTo>
                  <a:pt x="601116" y="1050798"/>
                </a:lnTo>
                <a:lnTo>
                  <a:pt x="618909" y="1055103"/>
                </a:lnTo>
                <a:lnTo>
                  <a:pt x="629742" y="1056246"/>
                </a:lnTo>
                <a:lnTo>
                  <a:pt x="639178" y="1058379"/>
                </a:lnTo>
                <a:lnTo>
                  <a:pt x="677049" y="1091539"/>
                </a:lnTo>
                <a:lnTo>
                  <a:pt x="681545" y="1124204"/>
                </a:lnTo>
                <a:lnTo>
                  <a:pt x="677265" y="1141450"/>
                </a:lnTo>
                <a:lnTo>
                  <a:pt x="669086" y="1155636"/>
                </a:lnTo>
                <a:lnTo>
                  <a:pt x="657034" y="1166710"/>
                </a:lnTo>
                <a:lnTo>
                  <a:pt x="634149" y="1178140"/>
                </a:lnTo>
                <a:lnTo>
                  <a:pt x="629488" y="1182890"/>
                </a:lnTo>
                <a:lnTo>
                  <a:pt x="627075" y="1189012"/>
                </a:lnTo>
                <a:lnTo>
                  <a:pt x="626986" y="1192441"/>
                </a:lnTo>
                <a:lnTo>
                  <a:pt x="626935" y="1197178"/>
                </a:lnTo>
                <a:lnTo>
                  <a:pt x="627253" y="1200213"/>
                </a:lnTo>
                <a:lnTo>
                  <a:pt x="627024" y="1203388"/>
                </a:lnTo>
                <a:lnTo>
                  <a:pt x="624649" y="1209548"/>
                </a:lnTo>
                <a:lnTo>
                  <a:pt x="622020" y="1211084"/>
                </a:lnTo>
                <a:lnTo>
                  <a:pt x="614146" y="1210157"/>
                </a:lnTo>
                <a:lnTo>
                  <a:pt x="612038" y="1208849"/>
                </a:lnTo>
                <a:lnTo>
                  <a:pt x="610844" y="1207350"/>
                </a:lnTo>
                <a:lnTo>
                  <a:pt x="610590" y="1206804"/>
                </a:lnTo>
                <a:lnTo>
                  <a:pt x="610590" y="1203667"/>
                </a:lnTo>
                <a:lnTo>
                  <a:pt x="609828" y="1191247"/>
                </a:lnTo>
                <a:lnTo>
                  <a:pt x="604240" y="1181011"/>
                </a:lnTo>
                <a:lnTo>
                  <a:pt x="596023" y="1173899"/>
                </a:lnTo>
                <a:lnTo>
                  <a:pt x="587248" y="1168755"/>
                </a:lnTo>
                <a:lnTo>
                  <a:pt x="575246" y="1160081"/>
                </a:lnTo>
                <a:lnTo>
                  <a:pt x="566369" y="1148892"/>
                </a:lnTo>
                <a:lnTo>
                  <a:pt x="560654" y="1135253"/>
                </a:lnTo>
                <a:lnTo>
                  <a:pt x="558126" y="1119187"/>
                </a:lnTo>
                <a:lnTo>
                  <a:pt x="557999" y="1115034"/>
                </a:lnTo>
                <a:lnTo>
                  <a:pt x="558634" y="1109497"/>
                </a:lnTo>
                <a:lnTo>
                  <a:pt x="565416" y="1108824"/>
                </a:lnTo>
                <a:lnTo>
                  <a:pt x="565861" y="1108760"/>
                </a:lnTo>
                <a:lnTo>
                  <a:pt x="566343" y="1108735"/>
                </a:lnTo>
                <a:lnTo>
                  <a:pt x="568591" y="1108735"/>
                </a:lnTo>
                <a:lnTo>
                  <a:pt x="570522" y="1109052"/>
                </a:lnTo>
                <a:lnTo>
                  <a:pt x="573989" y="1111961"/>
                </a:lnTo>
                <a:lnTo>
                  <a:pt x="574598" y="1115034"/>
                </a:lnTo>
                <a:lnTo>
                  <a:pt x="574725" y="1117295"/>
                </a:lnTo>
                <a:lnTo>
                  <a:pt x="576719" y="1128788"/>
                </a:lnTo>
                <a:lnTo>
                  <a:pt x="605282" y="1159090"/>
                </a:lnTo>
                <a:lnTo>
                  <a:pt x="615556" y="1161313"/>
                </a:lnTo>
                <a:lnTo>
                  <a:pt x="626084" y="1161122"/>
                </a:lnTo>
                <a:lnTo>
                  <a:pt x="662774" y="1130376"/>
                </a:lnTo>
                <a:lnTo>
                  <a:pt x="664730" y="1117295"/>
                </a:lnTo>
                <a:lnTo>
                  <a:pt x="664641" y="1116215"/>
                </a:lnTo>
                <a:lnTo>
                  <a:pt x="639495" y="1076947"/>
                </a:lnTo>
                <a:lnTo>
                  <a:pt x="599884" y="1068235"/>
                </a:lnTo>
                <a:lnTo>
                  <a:pt x="581901" y="1059091"/>
                </a:lnTo>
                <a:lnTo>
                  <a:pt x="568718" y="1045197"/>
                </a:lnTo>
                <a:lnTo>
                  <a:pt x="560374" y="1026579"/>
                </a:lnTo>
                <a:lnTo>
                  <a:pt x="558393" y="1004531"/>
                </a:lnTo>
                <a:lnTo>
                  <a:pt x="564108" y="983716"/>
                </a:lnTo>
                <a:lnTo>
                  <a:pt x="576491" y="966279"/>
                </a:lnTo>
                <a:lnTo>
                  <a:pt x="594474" y="954417"/>
                </a:lnTo>
                <a:lnTo>
                  <a:pt x="601903" y="950341"/>
                </a:lnTo>
                <a:lnTo>
                  <a:pt x="606831" y="945121"/>
                </a:lnTo>
                <a:lnTo>
                  <a:pt x="609511" y="938428"/>
                </a:lnTo>
                <a:lnTo>
                  <a:pt x="610095" y="930516"/>
                </a:lnTo>
                <a:lnTo>
                  <a:pt x="610019" y="926426"/>
                </a:lnTo>
                <a:lnTo>
                  <a:pt x="609752" y="919035"/>
                </a:lnTo>
                <a:lnTo>
                  <a:pt x="617207" y="918248"/>
                </a:lnTo>
                <a:lnTo>
                  <a:pt x="620344" y="917956"/>
                </a:lnTo>
                <a:lnTo>
                  <a:pt x="623049" y="918629"/>
                </a:lnTo>
                <a:lnTo>
                  <a:pt x="626097" y="921537"/>
                </a:lnTo>
                <a:lnTo>
                  <a:pt x="626732" y="923645"/>
                </a:lnTo>
                <a:lnTo>
                  <a:pt x="626579" y="926426"/>
                </a:lnTo>
                <a:lnTo>
                  <a:pt x="627430" y="936904"/>
                </a:lnTo>
                <a:lnTo>
                  <a:pt x="631164" y="944575"/>
                </a:lnTo>
                <a:lnTo>
                  <a:pt x="637349" y="950201"/>
                </a:lnTo>
                <a:lnTo>
                  <a:pt x="645312" y="954379"/>
                </a:lnTo>
                <a:lnTo>
                  <a:pt x="660463" y="963320"/>
                </a:lnTo>
                <a:lnTo>
                  <a:pt x="671537" y="975194"/>
                </a:lnTo>
                <a:lnTo>
                  <a:pt x="678713" y="990092"/>
                </a:lnTo>
                <a:lnTo>
                  <a:pt x="681964" y="1007973"/>
                </a:lnTo>
                <a:lnTo>
                  <a:pt x="682180" y="1011453"/>
                </a:lnTo>
                <a:lnTo>
                  <a:pt x="682180" y="962723"/>
                </a:lnTo>
                <a:lnTo>
                  <a:pt x="670902" y="950633"/>
                </a:lnTo>
                <a:lnTo>
                  <a:pt x="652068" y="939507"/>
                </a:lnTo>
                <a:lnTo>
                  <a:pt x="643331" y="935736"/>
                </a:lnTo>
                <a:lnTo>
                  <a:pt x="642594" y="933970"/>
                </a:lnTo>
                <a:lnTo>
                  <a:pt x="643356" y="921537"/>
                </a:lnTo>
                <a:lnTo>
                  <a:pt x="643293" y="919353"/>
                </a:lnTo>
                <a:lnTo>
                  <a:pt x="642772" y="917956"/>
                </a:lnTo>
                <a:lnTo>
                  <a:pt x="640956" y="913066"/>
                </a:lnTo>
                <a:lnTo>
                  <a:pt x="630847" y="903401"/>
                </a:lnTo>
                <a:lnTo>
                  <a:pt x="623557" y="901128"/>
                </a:lnTo>
                <a:lnTo>
                  <a:pt x="615505" y="901966"/>
                </a:lnTo>
                <a:lnTo>
                  <a:pt x="605993" y="904760"/>
                </a:lnTo>
                <a:lnTo>
                  <a:pt x="599033" y="910653"/>
                </a:lnTo>
                <a:lnTo>
                  <a:pt x="594855" y="919353"/>
                </a:lnTo>
                <a:lnTo>
                  <a:pt x="593763" y="929944"/>
                </a:lnTo>
                <a:lnTo>
                  <a:pt x="593839" y="933970"/>
                </a:lnTo>
                <a:lnTo>
                  <a:pt x="593928" y="936117"/>
                </a:lnTo>
                <a:lnTo>
                  <a:pt x="593598" y="937044"/>
                </a:lnTo>
                <a:lnTo>
                  <a:pt x="549109" y="976426"/>
                </a:lnTo>
                <a:lnTo>
                  <a:pt x="541909" y="1002792"/>
                </a:lnTo>
                <a:lnTo>
                  <a:pt x="544550" y="1030998"/>
                </a:lnTo>
                <a:lnTo>
                  <a:pt x="554990" y="1054277"/>
                </a:lnTo>
                <a:lnTo>
                  <a:pt x="571436" y="1071829"/>
                </a:lnTo>
                <a:lnTo>
                  <a:pt x="593636" y="1083437"/>
                </a:lnTo>
                <a:lnTo>
                  <a:pt x="621309" y="1088898"/>
                </a:lnTo>
                <a:lnTo>
                  <a:pt x="632358" y="1091615"/>
                </a:lnTo>
                <a:lnTo>
                  <a:pt x="640892" y="1097559"/>
                </a:lnTo>
                <a:lnTo>
                  <a:pt x="646391" y="1106195"/>
                </a:lnTo>
                <a:lnTo>
                  <a:pt x="648347" y="1116977"/>
                </a:lnTo>
                <a:lnTo>
                  <a:pt x="647103" y="1125524"/>
                </a:lnTo>
                <a:lnTo>
                  <a:pt x="617194" y="1145019"/>
                </a:lnTo>
                <a:lnTo>
                  <a:pt x="610654" y="1143622"/>
                </a:lnTo>
                <a:lnTo>
                  <a:pt x="590638" y="1108735"/>
                </a:lnTo>
                <a:lnTo>
                  <a:pt x="590613" y="1108443"/>
                </a:lnTo>
                <a:lnTo>
                  <a:pt x="587667" y="1102042"/>
                </a:lnTo>
                <a:lnTo>
                  <a:pt x="577583" y="1093571"/>
                </a:lnTo>
                <a:lnTo>
                  <a:pt x="571131" y="1091819"/>
                </a:lnTo>
                <a:lnTo>
                  <a:pt x="563740" y="1092517"/>
                </a:lnTo>
                <a:lnTo>
                  <a:pt x="554304" y="1095298"/>
                </a:lnTo>
                <a:lnTo>
                  <a:pt x="547192" y="1101166"/>
                </a:lnTo>
                <a:lnTo>
                  <a:pt x="542861" y="1109611"/>
                </a:lnTo>
                <a:lnTo>
                  <a:pt x="541718" y="1120076"/>
                </a:lnTo>
                <a:lnTo>
                  <a:pt x="544995" y="1140231"/>
                </a:lnTo>
                <a:lnTo>
                  <a:pt x="552450" y="1157605"/>
                </a:lnTo>
                <a:lnTo>
                  <a:pt x="563956" y="1171968"/>
                </a:lnTo>
                <a:lnTo>
                  <a:pt x="579386" y="1183106"/>
                </a:lnTo>
                <a:lnTo>
                  <a:pt x="587375" y="1187881"/>
                </a:lnTo>
                <a:lnTo>
                  <a:pt x="592239" y="1192237"/>
                </a:lnTo>
                <a:lnTo>
                  <a:pt x="594423" y="1197178"/>
                </a:lnTo>
                <a:lnTo>
                  <a:pt x="594410" y="1203667"/>
                </a:lnTo>
                <a:lnTo>
                  <a:pt x="593737" y="1208849"/>
                </a:lnTo>
                <a:lnTo>
                  <a:pt x="595045" y="1213802"/>
                </a:lnTo>
                <a:lnTo>
                  <a:pt x="602081" y="1222756"/>
                </a:lnTo>
                <a:lnTo>
                  <a:pt x="608215" y="1225931"/>
                </a:lnTo>
                <a:lnTo>
                  <a:pt x="615569" y="1226794"/>
                </a:lnTo>
                <a:lnTo>
                  <a:pt x="616750" y="1226947"/>
                </a:lnTo>
                <a:lnTo>
                  <a:pt x="617943" y="1227010"/>
                </a:lnTo>
                <a:lnTo>
                  <a:pt x="619099" y="1227010"/>
                </a:lnTo>
                <a:lnTo>
                  <a:pt x="643915" y="1201204"/>
                </a:lnTo>
                <a:lnTo>
                  <a:pt x="642950" y="1192441"/>
                </a:lnTo>
                <a:lnTo>
                  <a:pt x="643267" y="1191780"/>
                </a:lnTo>
                <a:lnTo>
                  <a:pt x="643813" y="1191069"/>
                </a:lnTo>
                <a:lnTo>
                  <a:pt x="646671" y="1190053"/>
                </a:lnTo>
                <a:lnTo>
                  <a:pt x="666648" y="1180007"/>
                </a:lnTo>
                <a:lnTo>
                  <a:pt x="681951" y="1165872"/>
                </a:lnTo>
                <a:lnTo>
                  <a:pt x="692416" y="1147864"/>
                </a:lnTo>
                <a:lnTo>
                  <a:pt x="697852" y="1126185"/>
                </a:lnTo>
                <a:lnTo>
                  <a:pt x="697776" y="1104569"/>
                </a:lnTo>
                <a:lnTo>
                  <a:pt x="680897" y="1067511"/>
                </a:lnTo>
                <a:lnTo>
                  <a:pt x="644601" y="1042924"/>
                </a:lnTo>
                <a:lnTo>
                  <a:pt x="619836" y="1038758"/>
                </a:lnTo>
                <a:lnTo>
                  <a:pt x="608215" y="1036066"/>
                </a:lnTo>
                <a:lnTo>
                  <a:pt x="599147" y="1029881"/>
                </a:lnTo>
                <a:lnTo>
                  <a:pt x="593318" y="1020914"/>
                </a:lnTo>
                <a:lnTo>
                  <a:pt x="591451" y="1009891"/>
                </a:lnTo>
                <a:lnTo>
                  <a:pt x="593852" y="999274"/>
                </a:lnTo>
                <a:lnTo>
                  <a:pt x="599846" y="990498"/>
                </a:lnTo>
                <a:lnTo>
                  <a:pt x="608520" y="984453"/>
                </a:lnTo>
                <a:lnTo>
                  <a:pt x="618998" y="982065"/>
                </a:lnTo>
                <a:lnTo>
                  <a:pt x="630351" y="983792"/>
                </a:lnTo>
                <a:lnTo>
                  <a:pt x="639318" y="989304"/>
                </a:lnTo>
                <a:lnTo>
                  <a:pt x="645477" y="998143"/>
                </a:lnTo>
                <a:lnTo>
                  <a:pt x="647915" y="1007973"/>
                </a:lnTo>
                <a:lnTo>
                  <a:pt x="651027" y="1020241"/>
                </a:lnTo>
                <a:lnTo>
                  <a:pt x="656590" y="1028357"/>
                </a:lnTo>
                <a:lnTo>
                  <a:pt x="664476" y="1033602"/>
                </a:lnTo>
                <a:lnTo>
                  <a:pt x="674090" y="1035405"/>
                </a:lnTo>
                <a:lnTo>
                  <a:pt x="680897" y="1035215"/>
                </a:lnTo>
                <a:lnTo>
                  <a:pt x="687095" y="1032433"/>
                </a:lnTo>
                <a:lnTo>
                  <a:pt x="696468" y="1022197"/>
                </a:lnTo>
                <a:lnTo>
                  <a:pt x="697509" y="1019035"/>
                </a:lnTo>
                <a:lnTo>
                  <a:pt x="698881" y="1014844"/>
                </a:lnTo>
                <a:close/>
              </a:path>
              <a:path w="1014094" h="1398904">
                <a:moveTo>
                  <a:pt x="771829" y="301498"/>
                </a:moveTo>
                <a:lnTo>
                  <a:pt x="771791" y="114846"/>
                </a:lnTo>
                <a:lnTo>
                  <a:pt x="760730" y="70040"/>
                </a:lnTo>
                <a:lnTo>
                  <a:pt x="730643" y="33769"/>
                </a:lnTo>
                <a:lnTo>
                  <a:pt x="685761" y="9448"/>
                </a:lnTo>
                <a:lnTo>
                  <a:pt x="630262" y="469"/>
                </a:lnTo>
                <a:lnTo>
                  <a:pt x="512597" y="0"/>
                </a:lnTo>
                <a:lnTo>
                  <a:pt x="476885" y="165"/>
                </a:lnTo>
                <a:lnTo>
                  <a:pt x="383781" y="6172"/>
                </a:lnTo>
                <a:lnTo>
                  <a:pt x="332371" y="20129"/>
                </a:lnTo>
                <a:lnTo>
                  <a:pt x="287108" y="42506"/>
                </a:lnTo>
                <a:lnTo>
                  <a:pt x="248107" y="73240"/>
                </a:lnTo>
                <a:lnTo>
                  <a:pt x="215455" y="112293"/>
                </a:lnTo>
                <a:lnTo>
                  <a:pt x="213499" y="115163"/>
                </a:lnTo>
                <a:lnTo>
                  <a:pt x="212280" y="116001"/>
                </a:lnTo>
                <a:lnTo>
                  <a:pt x="54356" y="115646"/>
                </a:lnTo>
                <a:lnTo>
                  <a:pt x="12382" y="127355"/>
                </a:lnTo>
                <a:lnTo>
                  <a:pt x="0" y="143179"/>
                </a:lnTo>
                <a:lnTo>
                  <a:pt x="0" y="528370"/>
                </a:lnTo>
                <a:lnTo>
                  <a:pt x="40741" y="555269"/>
                </a:lnTo>
                <a:lnTo>
                  <a:pt x="54356" y="555904"/>
                </a:lnTo>
                <a:lnTo>
                  <a:pt x="123101" y="555485"/>
                </a:lnTo>
                <a:lnTo>
                  <a:pt x="239979" y="555485"/>
                </a:lnTo>
                <a:lnTo>
                  <a:pt x="228371" y="547306"/>
                </a:lnTo>
                <a:lnTo>
                  <a:pt x="221627" y="541578"/>
                </a:lnTo>
                <a:lnTo>
                  <a:pt x="215988" y="539534"/>
                </a:lnTo>
                <a:lnTo>
                  <a:pt x="215023" y="539191"/>
                </a:lnTo>
                <a:lnTo>
                  <a:pt x="214871" y="539127"/>
                </a:lnTo>
                <a:lnTo>
                  <a:pt x="205473" y="539127"/>
                </a:lnTo>
                <a:lnTo>
                  <a:pt x="186664" y="539178"/>
                </a:lnTo>
                <a:lnTo>
                  <a:pt x="123075" y="539115"/>
                </a:lnTo>
                <a:lnTo>
                  <a:pt x="54089" y="539534"/>
                </a:lnTo>
                <a:lnTo>
                  <a:pt x="40944" y="538734"/>
                </a:lnTo>
                <a:lnTo>
                  <a:pt x="30518" y="536028"/>
                </a:lnTo>
                <a:lnTo>
                  <a:pt x="22466" y="531202"/>
                </a:lnTo>
                <a:lnTo>
                  <a:pt x="16433" y="524090"/>
                </a:lnTo>
                <a:lnTo>
                  <a:pt x="16433" y="147434"/>
                </a:lnTo>
                <a:lnTo>
                  <a:pt x="22466" y="140309"/>
                </a:lnTo>
                <a:lnTo>
                  <a:pt x="30530" y="135470"/>
                </a:lnTo>
                <a:lnTo>
                  <a:pt x="40957" y="132765"/>
                </a:lnTo>
                <a:lnTo>
                  <a:pt x="54089" y="132016"/>
                </a:lnTo>
                <a:lnTo>
                  <a:pt x="124409" y="132410"/>
                </a:lnTo>
                <a:lnTo>
                  <a:pt x="162344" y="132346"/>
                </a:lnTo>
                <a:lnTo>
                  <a:pt x="206692" y="132410"/>
                </a:lnTo>
                <a:lnTo>
                  <a:pt x="215785" y="132562"/>
                </a:lnTo>
                <a:lnTo>
                  <a:pt x="216547" y="132346"/>
                </a:lnTo>
                <a:lnTo>
                  <a:pt x="217754" y="132016"/>
                </a:lnTo>
                <a:lnTo>
                  <a:pt x="222846" y="130619"/>
                </a:lnTo>
                <a:lnTo>
                  <a:pt x="229044" y="121500"/>
                </a:lnTo>
                <a:lnTo>
                  <a:pt x="233616" y="116039"/>
                </a:lnTo>
                <a:lnTo>
                  <a:pt x="259638" y="84963"/>
                </a:lnTo>
                <a:lnTo>
                  <a:pt x="296303" y="56210"/>
                </a:lnTo>
                <a:lnTo>
                  <a:pt x="338912" y="35267"/>
                </a:lnTo>
                <a:lnTo>
                  <a:pt x="387362" y="22212"/>
                </a:lnTo>
                <a:lnTo>
                  <a:pt x="441579" y="17068"/>
                </a:lnTo>
                <a:lnTo>
                  <a:pt x="512673" y="16395"/>
                </a:lnTo>
                <a:lnTo>
                  <a:pt x="630199" y="16840"/>
                </a:lnTo>
                <a:lnTo>
                  <a:pt x="679272" y="24536"/>
                </a:lnTo>
                <a:lnTo>
                  <a:pt x="718972" y="45389"/>
                </a:lnTo>
                <a:lnTo>
                  <a:pt x="745578" y="76479"/>
                </a:lnTo>
                <a:lnTo>
                  <a:pt x="755345" y="114846"/>
                </a:lnTo>
                <a:lnTo>
                  <a:pt x="755383" y="301498"/>
                </a:lnTo>
                <a:lnTo>
                  <a:pt x="754697" y="309448"/>
                </a:lnTo>
                <a:lnTo>
                  <a:pt x="725436" y="336384"/>
                </a:lnTo>
                <a:lnTo>
                  <a:pt x="713155" y="337553"/>
                </a:lnTo>
                <a:lnTo>
                  <a:pt x="699389" y="336550"/>
                </a:lnTo>
                <a:lnTo>
                  <a:pt x="661784" y="326085"/>
                </a:lnTo>
                <a:lnTo>
                  <a:pt x="614730" y="282498"/>
                </a:lnTo>
                <a:lnTo>
                  <a:pt x="607771" y="205536"/>
                </a:lnTo>
                <a:lnTo>
                  <a:pt x="606564" y="195148"/>
                </a:lnTo>
                <a:lnTo>
                  <a:pt x="601802" y="184073"/>
                </a:lnTo>
                <a:lnTo>
                  <a:pt x="596658" y="178638"/>
                </a:lnTo>
                <a:lnTo>
                  <a:pt x="592061" y="173774"/>
                </a:lnTo>
                <a:lnTo>
                  <a:pt x="575881" y="165506"/>
                </a:lnTo>
                <a:lnTo>
                  <a:pt x="561352" y="162318"/>
                </a:lnTo>
                <a:lnTo>
                  <a:pt x="547331" y="162941"/>
                </a:lnTo>
                <a:lnTo>
                  <a:pt x="533844" y="167360"/>
                </a:lnTo>
                <a:lnTo>
                  <a:pt x="520954" y="175577"/>
                </a:lnTo>
                <a:lnTo>
                  <a:pt x="497547" y="191223"/>
                </a:lnTo>
                <a:lnTo>
                  <a:pt x="471830" y="202565"/>
                </a:lnTo>
                <a:lnTo>
                  <a:pt x="443877" y="209562"/>
                </a:lnTo>
                <a:lnTo>
                  <a:pt x="413778" y="212191"/>
                </a:lnTo>
                <a:lnTo>
                  <a:pt x="403085" y="213296"/>
                </a:lnTo>
                <a:lnTo>
                  <a:pt x="370039" y="238213"/>
                </a:lnTo>
                <a:lnTo>
                  <a:pt x="368096" y="250596"/>
                </a:lnTo>
                <a:lnTo>
                  <a:pt x="372402" y="264985"/>
                </a:lnTo>
                <a:lnTo>
                  <a:pt x="382752" y="276313"/>
                </a:lnTo>
                <a:lnTo>
                  <a:pt x="397852" y="283641"/>
                </a:lnTo>
                <a:lnTo>
                  <a:pt x="416471" y="286080"/>
                </a:lnTo>
                <a:lnTo>
                  <a:pt x="444398" y="284213"/>
                </a:lnTo>
                <a:lnTo>
                  <a:pt x="471081" y="280060"/>
                </a:lnTo>
                <a:lnTo>
                  <a:pt x="496328" y="273659"/>
                </a:lnTo>
                <a:lnTo>
                  <a:pt x="507301" y="269709"/>
                </a:lnTo>
                <a:lnTo>
                  <a:pt x="520407" y="264985"/>
                </a:lnTo>
                <a:lnTo>
                  <a:pt x="521754" y="277914"/>
                </a:lnTo>
                <a:lnTo>
                  <a:pt x="524916" y="291020"/>
                </a:lnTo>
                <a:lnTo>
                  <a:pt x="529932" y="304368"/>
                </a:lnTo>
                <a:lnTo>
                  <a:pt x="536765" y="317969"/>
                </a:lnTo>
                <a:lnTo>
                  <a:pt x="536803" y="318096"/>
                </a:lnTo>
                <a:lnTo>
                  <a:pt x="500608" y="362940"/>
                </a:lnTo>
                <a:lnTo>
                  <a:pt x="489000" y="412775"/>
                </a:lnTo>
                <a:lnTo>
                  <a:pt x="492925" y="438340"/>
                </a:lnTo>
                <a:lnTo>
                  <a:pt x="519684" y="485787"/>
                </a:lnTo>
                <a:lnTo>
                  <a:pt x="543128" y="507428"/>
                </a:lnTo>
                <a:lnTo>
                  <a:pt x="538187" y="530034"/>
                </a:lnTo>
                <a:lnTo>
                  <a:pt x="538353" y="552424"/>
                </a:lnTo>
                <a:lnTo>
                  <a:pt x="543636" y="574700"/>
                </a:lnTo>
                <a:lnTo>
                  <a:pt x="554075" y="597001"/>
                </a:lnTo>
                <a:lnTo>
                  <a:pt x="498856" y="597001"/>
                </a:lnTo>
                <a:lnTo>
                  <a:pt x="467194" y="596976"/>
                </a:lnTo>
                <a:lnTo>
                  <a:pt x="371843" y="597001"/>
                </a:lnTo>
                <a:lnTo>
                  <a:pt x="331000" y="593877"/>
                </a:lnTo>
                <a:lnTo>
                  <a:pt x="293370" y="584517"/>
                </a:lnTo>
                <a:lnTo>
                  <a:pt x="259118" y="568985"/>
                </a:lnTo>
                <a:lnTo>
                  <a:pt x="239979" y="555498"/>
                </a:lnTo>
                <a:lnTo>
                  <a:pt x="205574" y="555498"/>
                </a:lnTo>
                <a:lnTo>
                  <a:pt x="210959" y="555688"/>
                </a:lnTo>
                <a:lnTo>
                  <a:pt x="213855" y="556488"/>
                </a:lnTo>
                <a:lnTo>
                  <a:pt x="217639" y="559752"/>
                </a:lnTo>
                <a:lnTo>
                  <a:pt x="250812" y="583145"/>
                </a:lnTo>
                <a:lnTo>
                  <a:pt x="287655" y="599909"/>
                </a:lnTo>
                <a:lnTo>
                  <a:pt x="328041" y="609993"/>
                </a:lnTo>
                <a:lnTo>
                  <a:pt x="371843" y="613371"/>
                </a:lnTo>
                <a:lnTo>
                  <a:pt x="372173" y="613371"/>
                </a:lnTo>
                <a:lnTo>
                  <a:pt x="403834" y="613359"/>
                </a:lnTo>
                <a:lnTo>
                  <a:pt x="585063" y="613371"/>
                </a:lnTo>
                <a:lnTo>
                  <a:pt x="575843" y="600456"/>
                </a:lnTo>
                <a:lnTo>
                  <a:pt x="573836" y="597001"/>
                </a:lnTo>
                <a:lnTo>
                  <a:pt x="562660" y="577837"/>
                </a:lnTo>
                <a:lnTo>
                  <a:pt x="555625" y="555688"/>
                </a:lnTo>
                <a:lnTo>
                  <a:pt x="555536" y="555269"/>
                </a:lnTo>
                <a:lnTo>
                  <a:pt x="554482" y="533057"/>
                </a:lnTo>
                <a:lnTo>
                  <a:pt x="559447" y="510565"/>
                </a:lnTo>
                <a:lnTo>
                  <a:pt x="562813" y="500976"/>
                </a:lnTo>
                <a:lnTo>
                  <a:pt x="552729" y="494131"/>
                </a:lnTo>
                <a:lnTo>
                  <a:pt x="517969" y="455510"/>
                </a:lnTo>
                <a:lnTo>
                  <a:pt x="505434" y="412394"/>
                </a:lnTo>
                <a:lnTo>
                  <a:pt x="507784" y="390740"/>
                </a:lnTo>
                <a:lnTo>
                  <a:pt x="515658" y="369620"/>
                </a:lnTo>
                <a:lnTo>
                  <a:pt x="528802" y="349542"/>
                </a:lnTo>
                <a:lnTo>
                  <a:pt x="546989" y="330987"/>
                </a:lnTo>
                <a:lnTo>
                  <a:pt x="554240" y="324815"/>
                </a:lnTo>
                <a:lnTo>
                  <a:pt x="555586" y="317969"/>
                </a:lnTo>
                <a:lnTo>
                  <a:pt x="537718" y="273659"/>
                </a:lnTo>
                <a:lnTo>
                  <a:pt x="536740" y="252285"/>
                </a:lnTo>
                <a:lnTo>
                  <a:pt x="525538" y="244957"/>
                </a:lnTo>
                <a:lnTo>
                  <a:pt x="468109" y="263956"/>
                </a:lnTo>
                <a:lnTo>
                  <a:pt x="416052" y="269709"/>
                </a:lnTo>
                <a:lnTo>
                  <a:pt x="404012" y="268528"/>
                </a:lnTo>
                <a:lnTo>
                  <a:pt x="394119" y="264388"/>
                </a:lnTo>
                <a:lnTo>
                  <a:pt x="387311" y="257898"/>
                </a:lnTo>
                <a:lnTo>
                  <a:pt x="384492" y="249669"/>
                </a:lnTo>
                <a:lnTo>
                  <a:pt x="384213" y="244640"/>
                </a:lnTo>
                <a:lnTo>
                  <a:pt x="386867" y="240677"/>
                </a:lnTo>
                <a:lnTo>
                  <a:pt x="446849" y="225691"/>
                </a:lnTo>
                <a:lnTo>
                  <a:pt x="477405" y="218008"/>
                </a:lnTo>
                <a:lnTo>
                  <a:pt x="505574" y="205536"/>
                </a:lnTo>
                <a:lnTo>
                  <a:pt x="531253" y="188328"/>
                </a:lnTo>
                <a:lnTo>
                  <a:pt x="540613" y="182283"/>
                </a:lnTo>
                <a:lnTo>
                  <a:pt x="550151" y="179057"/>
                </a:lnTo>
                <a:lnTo>
                  <a:pt x="560057" y="178638"/>
                </a:lnTo>
                <a:lnTo>
                  <a:pt x="570522" y="180975"/>
                </a:lnTo>
                <a:lnTo>
                  <a:pt x="591464" y="252285"/>
                </a:lnTo>
                <a:lnTo>
                  <a:pt x="599490" y="288429"/>
                </a:lnTo>
                <a:lnTo>
                  <a:pt x="620953" y="318427"/>
                </a:lnTo>
                <a:lnTo>
                  <a:pt x="654050" y="340423"/>
                </a:lnTo>
                <a:lnTo>
                  <a:pt x="697014" y="352729"/>
                </a:lnTo>
                <a:lnTo>
                  <a:pt x="714336" y="353885"/>
                </a:lnTo>
                <a:lnTo>
                  <a:pt x="730059" y="352120"/>
                </a:lnTo>
                <a:lnTo>
                  <a:pt x="767588" y="323303"/>
                </a:lnTo>
                <a:lnTo>
                  <a:pt x="770750" y="312940"/>
                </a:lnTo>
                <a:lnTo>
                  <a:pt x="771829" y="301498"/>
                </a:lnTo>
                <a:close/>
              </a:path>
              <a:path w="1014094" h="1398904">
                <a:moveTo>
                  <a:pt x="830516" y="1064691"/>
                </a:moveTo>
                <a:lnTo>
                  <a:pt x="826655" y="1023416"/>
                </a:lnTo>
                <a:lnTo>
                  <a:pt x="814933" y="984288"/>
                </a:lnTo>
                <a:lnTo>
                  <a:pt x="814070" y="982675"/>
                </a:lnTo>
                <a:lnTo>
                  <a:pt x="814070" y="1064691"/>
                </a:lnTo>
                <a:lnTo>
                  <a:pt x="808786" y="1108494"/>
                </a:lnTo>
                <a:lnTo>
                  <a:pt x="794118" y="1148791"/>
                </a:lnTo>
                <a:lnTo>
                  <a:pt x="771258" y="1184351"/>
                </a:lnTo>
                <a:lnTo>
                  <a:pt x="741349" y="1214005"/>
                </a:lnTo>
                <a:lnTo>
                  <a:pt x="705561" y="1236611"/>
                </a:lnTo>
                <a:lnTo>
                  <a:pt x="665099" y="1251013"/>
                </a:lnTo>
                <a:lnTo>
                  <a:pt x="621017" y="1256080"/>
                </a:lnTo>
                <a:lnTo>
                  <a:pt x="620471" y="1256080"/>
                </a:lnTo>
                <a:lnTo>
                  <a:pt x="576237" y="1250886"/>
                </a:lnTo>
                <a:lnTo>
                  <a:pt x="535609" y="1236319"/>
                </a:lnTo>
                <a:lnTo>
                  <a:pt x="499745" y="1213548"/>
                </a:lnTo>
                <a:lnTo>
                  <a:pt x="469836" y="1183741"/>
                </a:lnTo>
                <a:lnTo>
                  <a:pt x="447027" y="1148067"/>
                </a:lnTo>
                <a:lnTo>
                  <a:pt x="432511" y="1107668"/>
                </a:lnTo>
                <a:lnTo>
                  <a:pt x="427431" y="1063701"/>
                </a:lnTo>
                <a:lnTo>
                  <a:pt x="431165" y="1025918"/>
                </a:lnTo>
                <a:lnTo>
                  <a:pt x="460019" y="956932"/>
                </a:lnTo>
                <a:lnTo>
                  <a:pt x="484441" y="927455"/>
                </a:lnTo>
                <a:lnTo>
                  <a:pt x="514019" y="903262"/>
                </a:lnTo>
                <a:lnTo>
                  <a:pt x="583171" y="874687"/>
                </a:lnTo>
                <a:lnTo>
                  <a:pt x="621055" y="870978"/>
                </a:lnTo>
                <a:lnTo>
                  <a:pt x="621411" y="870978"/>
                </a:lnTo>
                <a:lnTo>
                  <a:pt x="659345" y="874750"/>
                </a:lnTo>
                <a:lnTo>
                  <a:pt x="728370" y="903465"/>
                </a:lnTo>
                <a:lnTo>
                  <a:pt x="757796" y="927709"/>
                </a:lnTo>
                <a:lnTo>
                  <a:pt x="782027" y="957262"/>
                </a:lnTo>
                <a:lnTo>
                  <a:pt x="810514" y="1026553"/>
                </a:lnTo>
                <a:lnTo>
                  <a:pt x="814070" y="1064691"/>
                </a:lnTo>
                <a:lnTo>
                  <a:pt x="814070" y="982675"/>
                </a:lnTo>
                <a:lnTo>
                  <a:pt x="795743" y="948245"/>
                </a:lnTo>
                <a:lnTo>
                  <a:pt x="769454" y="916165"/>
                </a:lnTo>
                <a:lnTo>
                  <a:pt x="737527" y="889863"/>
                </a:lnTo>
                <a:lnTo>
                  <a:pt x="702373" y="870978"/>
                </a:lnTo>
                <a:lnTo>
                  <a:pt x="701624" y="870572"/>
                </a:lnTo>
                <a:lnTo>
                  <a:pt x="662622" y="858697"/>
                </a:lnTo>
                <a:lnTo>
                  <a:pt x="621436" y="854608"/>
                </a:lnTo>
                <a:lnTo>
                  <a:pt x="621055" y="854608"/>
                </a:lnTo>
                <a:lnTo>
                  <a:pt x="579932" y="858621"/>
                </a:lnTo>
                <a:lnTo>
                  <a:pt x="540918" y="870419"/>
                </a:lnTo>
                <a:lnTo>
                  <a:pt x="504913" y="889635"/>
                </a:lnTo>
                <a:lnTo>
                  <a:pt x="472821" y="915873"/>
                </a:lnTo>
                <a:lnTo>
                  <a:pt x="446354" y="947851"/>
                </a:lnTo>
                <a:lnTo>
                  <a:pt x="426974" y="983742"/>
                </a:lnTo>
                <a:lnTo>
                  <a:pt x="415061" y="1022667"/>
                </a:lnTo>
                <a:lnTo>
                  <a:pt x="410984" y="1063701"/>
                </a:lnTo>
                <a:lnTo>
                  <a:pt x="416496" y="1111402"/>
                </a:lnTo>
                <a:lnTo>
                  <a:pt x="432244" y="1155242"/>
                </a:lnTo>
                <a:lnTo>
                  <a:pt x="456984" y="1193965"/>
                </a:lnTo>
                <a:lnTo>
                  <a:pt x="489445" y="1226299"/>
                </a:lnTo>
                <a:lnTo>
                  <a:pt x="528345" y="1251013"/>
                </a:lnTo>
                <a:lnTo>
                  <a:pt x="572427" y="1266812"/>
                </a:lnTo>
                <a:lnTo>
                  <a:pt x="620407" y="1272451"/>
                </a:lnTo>
                <a:lnTo>
                  <a:pt x="621017" y="1272451"/>
                </a:lnTo>
                <a:lnTo>
                  <a:pt x="668820" y="1266964"/>
                </a:lnTo>
                <a:lnTo>
                  <a:pt x="712762" y="1251318"/>
                </a:lnTo>
                <a:lnTo>
                  <a:pt x="751598" y="1226794"/>
                </a:lnTo>
                <a:lnTo>
                  <a:pt x="784047" y="1194612"/>
                </a:lnTo>
                <a:lnTo>
                  <a:pt x="808863" y="1156030"/>
                </a:lnTo>
                <a:lnTo>
                  <a:pt x="824776" y="1112316"/>
                </a:lnTo>
                <a:lnTo>
                  <a:pt x="830516" y="1064691"/>
                </a:lnTo>
                <a:close/>
              </a:path>
              <a:path w="1014094" h="1398904">
                <a:moveTo>
                  <a:pt x="1013485" y="290626"/>
                </a:moveTo>
                <a:lnTo>
                  <a:pt x="1011974" y="264083"/>
                </a:lnTo>
                <a:lnTo>
                  <a:pt x="999553" y="240461"/>
                </a:lnTo>
                <a:lnTo>
                  <a:pt x="997267" y="238506"/>
                </a:lnTo>
                <a:lnTo>
                  <a:pt x="997267" y="287972"/>
                </a:lnTo>
                <a:lnTo>
                  <a:pt x="989152" y="307390"/>
                </a:lnTo>
                <a:lnTo>
                  <a:pt x="972985" y="322948"/>
                </a:lnTo>
                <a:lnTo>
                  <a:pt x="950760" y="333336"/>
                </a:lnTo>
                <a:lnTo>
                  <a:pt x="924458" y="337185"/>
                </a:lnTo>
                <a:lnTo>
                  <a:pt x="917333" y="337223"/>
                </a:lnTo>
                <a:lnTo>
                  <a:pt x="838568" y="337223"/>
                </a:lnTo>
                <a:lnTo>
                  <a:pt x="840752" y="330504"/>
                </a:lnTo>
                <a:lnTo>
                  <a:pt x="842365" y="323672"/>
                </a:lnTo>
                <a:lnTo>
                  <a:pt x="844562" y="272173"/>
                </a:lnTo>
                <a:lnTo>
                  <a:pt x="844715" y="203809"/>
                </a:lnTo>
                <a:lnTo>
                  <a:pt x="844473" y="163855"/>
                </a:lnTo>
                <a:lnTo>
                  <a:pt x="844156" y="103466"/>
                </a:lnTo>
                <a:lnTo>
                  <a:pt x="843483" y="98729"/>
                </a:lnTo>
                <a:lnTo>
                  <a:pt x="842683" y="93776"/>
                </a:lnTo>
                <a:lnTo>
                  <a:pt x="846632" y="93738"/>
                </a:lnTo>
                <a:lnTo>
                  <a:pt x="863561" y="93370"/>
                </a:lnTo>
                <a:lnTo>
                  <a:pt x="872477" y="93395"/>
                </a:lnTo>
                <a:lnTo>
                  <a:pt x="881214" y="93827"/>
                </a:lnTo>
                <a:lnTo>
                  <a:pt x="930770" y="112649"/>
                </a:lnTo>
                <a:lnTo>
                  <a:pt x="948956" y="144881"/>
                </a:lnTo>
                <a:lnTo>
                  <a:pt x="947089" y="163855"/>
                </a:lnTo>
                <a:lnTo>
                  <a:pt x="922909" y="193979"/>
                </a:lnTo>
                <a:lnTo>
                  <a:pt x="859218" y="216763"/>
                </a:lnTo>
                <a:lnTo>
                  <a:pt x="904011" y="222478"/>
                </a:lnTo>
                <a:lnTo>
                  <a:pt x="944549" y="225869"/>
                </a:lnTo>
                <a:lnTo>
                  <a:pt x="985774" y="249618"/>
                </a:lnTo>
                <a:lnTo>
                  <a:pt x="997267" y="287972"/>
                </a:lnTo>
                <a:lnTo>
                  <a:pt x="997267" y="238506"/>
                </a:lnTo>
                <a:lnTo>
                  <a:pt x="948347" y="209918"/>
                </a:lnTo>
                <a:lnTo>
                  <a:pt x="932129" y="207492"/>
                </a:lnTo>
                <a:lnTo>
                  <a:pt x="947445" y="194754"/>
                </a:lnTo>
                <a:lnTo>
                  <a:pt x="958316" y="179527"/>
                </a:lnTo>
                <a:lnTo>
                  <a:pt x="964399" y="162242"/>
                </a:lnTo>
                <a:lnTo>
                  <a:pt x="965327" y="143408"/>
                </a:lnTo>
                <a:lnTo>
                  <a:pt x="958329" y="120751"/>
                </a:lnTo>
                <a:lnTo>
                  <a:pt x="930224" y="93370"/>
                </a:lnTo>
                <a:lnTo>
                  <a:pt x="892378" y="78651"/>
                </a:lnTo>
                <a:lnTo>
                  <a:pt x="863511" y="77012"/>
                </a:lnTo>
                <a:lnTo>
                  <a:pt x="854049" y="77177"/>
                </a:lnTo>
                <a:lnTo>
                  <a:pt x="840206" y="77495"/>
                </a:lnTo>
                <a:lnTo>
                  <a:pt x="823734" y="76987"/>
                </a:lnTo>
                <a:lnTo>
                  <a:pt x="824953" y="86512"/>
                </a:lnTo>
                <a:lnTo>
                  <a:pt x="825347" y="89331"/>
                </a:lnTo>
                <a:lnTo>
                  <a:pt x="825766" y="92049"/>
                </a:lnTo>
                <a:lnTo>
                  <a:pt x="827722" y="104267"/>
                </a:lnTo>
                <a:lnTo>
                  <a:pt x="827824" y="127508"/>
                </a:lnTo>
                <a:lnTo>
                  <a:pt x="828268" y="204228"/>
                </a:lnTo>
                <a:lnTo>
                  <a:pt x="828167" y="267728"/>
                </a:lnTo>
                <a:lnTo>
                  <a:pt x="828141" y="272173"/>
                </a:lnTo>
                <a:lnTo>
                  <a:pt x="825423" y="324383"/>
                </a:lnTo>
                <a:lnTo>
                  <a:pt x="800493" y="364299"/>
                </a:lnTo>
                <a:lnTo>
                  <a:pt x="757110" y="388493"/>
                </a:lnTo>
                <a:lnTo>
                  <a:pt x="704240" y="394652"/>
                </a:lnTo>
                <a:lnTo>
                  <a:pt x="675436" y="391134"/>
                </a:lnTo>
                <a:lnTo>
                  <a:pt x="649122" y="384771"/>
                </a:lnTo>
                <a:lnTo>
                  <a:pt x="626554" y="376072"/>
                </a:lnTo>
                <a:lnTo>
                  <a:pt x="625119" y="375513"/>
                </a:lnTo>
                <a:lnTo>
                  <a:pt x="603237" y="363308"/>
                </a:lnTo>
                <a:lnTo>
                  <a:pt x="596709" y="360070"/>
                </a:lnTo>
                <a:lnTo>
                  <a:pt x="562660" y="396798"/>
                </a:lnTo>
                <a:lnTo>
                  <a:pt x="561352" y="413715"/>
                </a:lnTo>
                <a:lnTo>
                  <a:pt x="565035" y="430809"/>
                </a:lnTo>
                <a:lnTo>
                  <a:pt x="592366" y="465658"/>
                </a:lnTo>
                <a:lnTo>
                  <a:pt x="638454" y="482739"/>
                </a:lnTo>
                <a:lnTo>
                  <a:pt x="643686" y="483260"/>
                </a:lnTo>
                <a:lnTo>
                  <a:pt x="626910" y="497306"/>
                </a:lnTo>
                <a:lnTo>
                  <a:pt x="615467" y="514083"/>
                </a:lnTo>
                <a:lnTo>
                  <a:pt x="609930" y="532765"/>
                </a:lnTo>
                <a:lnTo>
                  <a:pt x="610908" y="552513"/>
                </a:lnTo>
                <a:lnTo>
                  <a:pt x="642175" y="596315"/>
                </a:lnTo>
                <a:lnTo>
                  <a:pt x="701611" y="613346"/>
                </a:lnTo>
                <a:lnTo>
                  <a:pt x="768908" y="613410"/>
                </a:lnTo>
                <a:lnTo>
                  <a:pt x="827468" y="613346"/>
                </a:lnTo>
                <a:lnTo>
                  <a:pt x="884199" y="597039"/>
                </a:lnTo>
                <a:lnTo>
                  <a:pt x="915758" y="554177"/>
                </a:lnTo>
                <a:lnTo>
                  <a:pt x="917308" y="534479"/>
                </a:lnTo>
                <a:lnTo>
                  <a:pt x="912063" y="515353"/>
                </a:lnTo>
                <a:lnTo>
                  <a:pt x="900734" y="497941"/>
                </a:lnTo>
                <a:lnTo>
                  <a:pt x="884072" y="483387"/>
                </a:lnTo>
                <a:lnTo>
                  <a:pt x="894168" y="481990"/>
                </a:lnTo>
                <a:lnTo>
                  <a:pt x="939800" y="461721"/>
                </a:lnTo>
                <a:lnTo>
                  <a:pt x="965009" y="419074"/>
                </a:lnTo>
                <a:lnTo>
                  <a:pt x="964946" y="399694"/>
                </a:lnTo>
                <a:lnTo>
                  <a:pt x="959065" y="382054"/>
                </a:lnTo>
                <a:lnTo>
                  <a:pt x="948728" y="367957"/>
                </a:lnTo>
                <a:lnTo>
                  <a:pt x="948728" y="416750"/>
                </a:lnTo>
                <a:lnTo>
                  <a:pt x="945286" y="428891"/>
                </a:lnTo>
                <a:lnTo>
                  <a:pt x="915822" y="457898"/>
                </a:lnTo>
                <a:lnTo>
                  <a:pt x="873544" y="467868"/>
                </a:lnTo>
                <a:lnTo>
                  <a:pt x="804214" y="471106"/>
                </a:lnTo>
                <a:lnTo>
                  <a:pt x="852792" y="486740"/>
                </a:lnTo>
                <a:lnTo>
                  <a:pt x="892543" y="514032"/>
                </a:lnTo>
                <a:lnTo>
                  <a:pt x="900277" y="531583"/>
                </a:lnTo>
                <a:lnTo>
                  <a:pt x="899858" y="549998"/>
                </a:lnTo>
                <a:lnTo>
                  <a:pt x="874331" y="583946"/>
                </a:lnTo>
                <a:lnTo>
                  <a:pt x="827430" y="596963"/>
                </a:lnTo>
                <a:lnTo>
                  <a:pt x="795197" y="597014"/>
                </a:lnTo>
                <a:lnTo>
                  <a:pt x="701636" y="596963"/>
                </a:lnTo>
                <a:lnTo>
                  <a:pt x="674941" y="593420"/>
                </a:lnTo>
                <a:lnTo>
                  <a:pt x="652500" y="583539"/>
                </a:lnTo>
                <a:lnTo>
                  <a:pt x="635965" y="568363"/>
                </a:lnTo>
                <a:lnTo>
                  <a:pt x="626960" y="548970"/>
                </a:lnTo>
                <a:lnTo>
                  <a:pt x="627227" y="529780"/>
                </a:lnTo>
                <a:lnTo>
                  <a:pt x="635965" y="512127"/>
                </a:lnTo>
                <a:lnTo>
                  <a:pt x="652106" y="497357"/>
                </a:lnTo>
                <a:lnTo>
                  <a:pt x="674611" y="486841"/>
                </a:lnTo>
                <a:lnTo>
                  <a:pt x="722922" y="471462"/>
                </a:lnTo>
                <a:lnTo>
                  <a:pt x="673481" y="467652"/>
                </a:lnTo>
                <a:lnTo>
                  <a:pt x="619963" y="461683"/>
                </a:lnTo>
                <a:lnTo>
                  <a:pt x="580466" y="425221"/>
                </a:lnTo>
                <a:lnTo>
                  <a:pt x="577735" y="412546"/>
                </a:lnTo>
                <a:lnTo>
                  <a:pt x="578739" y="400100"/>
                </a:lnTo>
                <a:lnTo>
                  <a:pt x="583412" y="388175"/>
                </a:lnTo>
                <a:lnTo>
                  <a:pt x="591680" y="377024"/>
                </a:lnTo>
                <a:lnTo>
                  <a:pt x="592645" y="376072"/>
                </a:lnTo>
                <a:lnTo>
                  <a:pt x="593026" y="376262"/>
                </a:lnTo>
                <a:lnTo>
                  <a:pt x="594182" y="376999"/>
                </a:lnTo>
                <a:lnTo>
                  <a:pt x="617918" y="390245"/>
                </a:lnTo>
                <a:lnTo>
                  <a:pt x="643851" y="400291"/>
                </a:lnTo>
                <a:lnTo>
                  <a:pt x="672172" y="407187"/>
                </a:lnTo>
                <a:lnTo>
                  <a:pt x="703084" y="410984"/>
                </a:lnTo>
                <a:lnTo>
                  <a:pt x="733450" y="410235"/>
                </a:lnTo>
                <a:lnTo>
                  <a:pt x="784098" y="394652"/>
                </a:lnTo>
                <a:lnTo>
                  <a:pt x="819658" y="368300"/>
                </a:lnTo>
                <a:lnTo>
                  <a:pt x="837222" y="340702"/>
                </a:lnTo>
                <a:lnTo>
                  <a:pt x="887793" y="353339"/>
                </a:lnTo>
                <a:lnTo>
                  <a:pt x="916063" y="363613"/>
                </a:lnTo>
                <a:lnTo>
                  <a:pt x="936002" y="377990"/>
                </a:lnTo>
                <a:lnTo>
                  <a:pt x="947077" y="395884"/>
                </a:lnTo>
                <a:lnTo>
                  <a:pt x="948728" y="416750"/>
                </a:lnTo>
                <a:lnTo>
                  <a:pt x="948728" y="367957"/>
                </a:lnTo>
                <a:lnTo>
                  <a:pt x="947661" y="366496"/>
                </a:lnTo>
                <a:lnTo>
                  <a:pt x="931037" y="353339"/>
                </a:lnTo>
                <a:lnTo>
                  <a:pt x="960856" y="347167"/>
                </a:lnTo>
                <a:lnTo>
                  <a:pt x="972883" y="340702"/>
                </a:lnTo>
                <a:lnTo>
                  <a:pt x="979360" y="337223"/>
                </a:lnTo>
                <a:lnTo>
                  <a:pt x="985926" y="333679"/>
                </a:lnTo>
                <a:lnTo>
                  <a:pt x="1004163" y="314350"/>
                </a:lnTo>
                <a:lnTo>
                  <a:pt x="1013485" y="290626"/>
                </a:lnTo>
                <a:close/>
              </a:path>
              <a:path w="1014094" h="1398904">
                <a:moveTo>
                  <a:pt x="1014069" y="1004671"/>
                </a:moveTo>
                <a:lnTo>
                  <a:pt x="1012329" y="966025"/>
                </a:lnTo>
                <a:lnTo>
                  <a:pt x="997623" y="900607"/>
                </a:lnTo>
                <a:lnTo>
                  <a:pt x="997623" y="1004671"/>
                </a:lnTo>
                <a:lnTo>
                  <a:pt x="997534" y="1331645"/>
                </a:lnTo>
                <a:lnTo>
                  <a:pt x="976630" y="1374063"/>
                </a:lnTo>
                <a:lnTo>
                  <a:pt x="958938" y="1381594"/>
                </a:lnTo>
                <a:lnTo>
                  <a:pt x="958265" y="1381937"/>
                </a:lnTo>
                <a:lnTo>
                  <a:pt x="957427" y="1382458"/>
                </a:lnTo>
                <a:lnTo>
                  <a:pt x="273342" y="1382458"/>
                </a:lnTo>
                <a:lnTo>
                  <a:pt x="272694" y="1382001"/>
                </a:lnTo>
                <a:lnTo>
                  <a:pt x="271741" y="1381429"/>
                </a:lnTo>
                <a:lnTo>
                  <a:pt x="237375" y="1349387"/>
                </a:lnTo>
                <a:lnTo>
                  <a:pt x="235229" y="1272451"/>
                </a:lnTo>
                <a:lnTo>
                  <a:pt x="235127" y="1026553"/>
                </a:lnTo>
                <a:lnTo>
                  <a:pt x="235254" y="1006881"/>
                </a:lnTo>
                <a:lnTo>
                  <a:pt x="240030" y="946213"/>
                </a:lnTo>
                <a:lnTo>
                  <a:pt x="250355" y="901407"/>
                </a:lnTo>
                <a:lnTo>
                  <a:pt x="266496" y="859129"/>
                </a:lnTo>
                <a:lnTo>
                  <a:pt x="288442" y="819442"/>
                </a:lnTo>
                <a:lnTo>
                  <a:pt x="316153" y="782408"/>
                </a:lnTo>
                <a:lnTo>
                  <a:pt x="349592" y="748093"/>
                </a:lnTo>
                <a:lnTo>
                  <a:pt x="392036" y="714895"/>
                </a:lnTo>
                <a:lnTo>
                  <a:pt x="437261" y="689698"/>
                </a:lnTo>
                <a:lnTo>
                  <a:pt x="485114" y="672579"/>
                </a:lnTo>
                <a:lnTo>
                  <a:pt x="535432" y="663613"/>
                </a:lnTo>
                <a:lnTo>
                  <a:pt x="589508" y="659358"/>
                </a:lnTo>
                <a:lnTo>
                  <a:pt x="644334" y="658266"/>
                </a:lnTo>
                <a:lnTo>
                  <a:pt x="699058" y="662749"/>
                </a:lnTo>
                <a:lnTo>
                  <a:pt x="752856" y="675182"/>
                </a:lnTo>
                <a:lnTo>
                  <a:pt x="798398" y="692861"/>
                </a:lnTo>
                <a:lnTo>
                  <a:pt x="839482" y="714883"/>
                </a:lnTo>
                <a:lnTo>
                  <a:pt x="876084" y="741210"/>
                </a:lnTo>
                <a:lnTo>
                  <a:pt x="908189" y="771817"/>
                </a:lnTo>
                <a:lnTo>
                  <a:pt x="935748" y="806665"/>
                </a:lnTo>
                <a:lnTo>
                  <a:pt x="958748" y="845743"/>
                </a:lnTo>
                <a:lnTo>
                  <a:pt x="977150" y="889012"/>
                </a:lnTo>
                <a:lnTo>
                  <a:pt x="990942" y="936434"/>
                </a:lnTo>
                <a:lnTo>
                  <a:pt x="997229" y="985456"/>
                </a:lnTo>
                <a:lnTo>
                  <a:pt x="997623" y="1004671"/>
                </a:lnTo>
                <a:lnTo>
                  <a:pt x="997623" y="900607"/>
                </a:lnTo>
                <a:lnTo>
                  <a:pt x="973302" y="837946"/>
                </a:lnTo>
                <a:lnTo>
                  <a:pt x="949261" y="797090"/>
                </a:lnTo>
                <a:lnTo>
                  <a:pt x="920432" y="760653"/>
                </a:lnTo>
                <a:lnTo>
                  <a:pt x="886866" y="728662"/>
                </a:lnTo>
                <a:lnTo>
                  <a:pt x="848588" y="701154"/>
                </a:lnTo>
                <a:lnTo>
                  <a:pt x="805599" y="678129"/>
                </a:lnTo>
                <a:lnTo>
                  <a:pt x="757948" y="659638"/>
                </a:lnTo>
                <a:lnTo>
                  <a:pt x="752043" y="658266"/>
                </a:lnTo>
                <a:lnTo>
                  <a:pt x="702106" y="646658"/>
                </a:lnTo>
                <a:lnTo>
                  <a:pt x="645629" y="641934"/>
                </a:lnTo>
                <a:lnTo>
                  <a:pt x="589305" y="642975"/>
                </a:lnTo>
                <a:lnTo>
                  <a:pt x="533882" y="647331"/>
                </a:lnTo>
                <a:lnTo>
                  <a:pt x="480923" y="656742"/>
                </a:lnTo>
                <a:lnTo>
                  <a:pt x="430593" y="674712"/>
                </a:lnTo>
                <a:lnTo>
                  <a:pt x="383082" y="701154"/>
                </a:lnTo>
                <a:lnTo>
                  <a:pt x="338518" y="736003"/>
                </a:lnTo>
                <a:lnTo>
                  <a:pt x="303504" y="771918"/>
                </a:lnTo>
                <a:lnTo>
                  <a:pt x="274485" y="810704"/>
                </a:lnTo>
                <a:lnTo>
                  <a:pt x="251523" y="852258"/>
                </a:lnTo>
                <a:lnTo>
                  <a:pt x="234619" y="896531"/>
                </a:lnTo>
                <a:lnTo>
                  <a:pt x="223812" y="943457"/>
                </a:lnTo>
                <a:lnTo>
                  <a:pt x="219151" y="992974"/>
                </a:lnTo>
                <a:lnTo>
                  <a:pt x="218706" y="1020140"/>
                </a:lnTo>
                <a:lnTo>
                  <a:pt x="218782" y="1272451"/>
                </a:lnTo>
                <a:lnTo>
                  <a:pt x="218833" y="1332318"/>
                </a:lnTo>
                <a:lnTo>
                  <a:pt x="229933" y="1371892"/>
                </a:lnTo>
                <a:lnTo>
                  <a:pt x="263550" y="1395920"/>
                </a:lnTo>
                <a:lnTo>
                  <a:pt x="263842" y="1396238"/>
                </a:lnTo>
                <a:lnTo>
                  <a:pt x="266407" y="1398828"/>
                </a:lnTo>
                <a:lnTo>
                  <a:pt x="965708" y="1398828"/>
                </a:lnTo>
                <a:lnTo>
                  <a:pt x="967511" y="1396072"/>
                </a:lnTo>
                <a:lnTo>
                  <a:pt x="987602" y="1386370"/>
                </a:lnTo>
                <a:lnTo>
                  <a:pt x="991628" y="1382458"/>
                </a:lnTo>
                <a:lnTo>
                  <a:pt x="1002144" y="1372247"/>
                </a:lnTo>
                <a:lnTo>
                  <a:pt x="1010983" y="1353947"/>
                </a:lnTo>
                <a:lnTo>
                  <a:pt x="1013968" y="1331645"/>
                </a:lnTo>
                <a:lnTo>
                  <a:pt x="1014069" y="1004671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521454" y="2887161"/>
            <a:ext cx="1093470" cy="534670"/>
          </a:xfrm>
          <a:custGeom>
            <a:avLst/>
            <a:gdLst/>
            <a:ahLst/>
            <a:cxnLst/>
            <a:rect l="l" t="t" r="r" b="b"/>
            <a:pathLst>
              <a:path w="1093470" h="534670">
                <a:moveTo>
                  <a:pt x="189549" y="133038"/>
                </a:moveTo>
                <a:lnTo>
                  <a:pt x="117596" y="133038"/>
                </a:lnTo>
                <a:lnTo>
                  <a:pt x="247070" y="19005"/>
                </a:lnTo>
                <a:lnTo>
                  <a:pt x="257724" y="11525"/>
                </a:lnTo>
                <a:lnTo>
                  <a:pt x="270827" y="5493"/>
                </a:lnTo>
                <a:lnTo>
                  <a:pt x="284822" y="1466"/>
                </a:lnTo>
                <a:lnTo>
                  <a:pt x="298148" y="0"/>
                </a:lnTo>
                <a:lnTo>
                  <a:pt x="489390" y="0"/>
                </a:lnTo>
                <a:lnTo>
                  <a:pt x="538091" y="8314"/>
                </a:lnTo>
                <a:lnTo>
                  <a:pt x="582042" y="24944"/>
                </a:lnTo>
                <a:lnTo>
                  <a:pt x="588705" y="27376"/>
                </a:lnTo>
                <a:lnTo>
                  <a:pt x="597038" y="29250"/>
                </a:lnTo>
                <a:lnTo>
                  <a:pt x="605594" y="30456"/>
                </a:lnTo>
                <a:lnTo>
                  <a:pt x="612925" y="30883"/>
                </a:lnTo>
                <a:lnTo>
                  <a:pt x="731710" y="30883"/>
                </a:lnTo>
                <a:lnTo>
                  <a:pt x="755262" y="35078"/>
                </a:lnTo>
                <a:lnTo>
                  <a:pt x="774917" y="46622"/>
                </a:lnTo>
                <a:lnTo>
                  <a:pt x="775641" y="47513"/>
                </a:lnTo>
                <a:lnTo>
                  <a:pt x="292208" y="47513"/>
                </a:lnTo>
                <a:lnTo>
                  <a:pt x="281518" y="51077"/>
                </a:lnTo>
                <a:lnTo>
                  <a:pt x="277954" y="54640"/>
                </a:lnTo>
                <a:lnTo>
                  <a:pt x="189549" y="133038"/>
                </a:lnTo>
                <a:close/>
              </a:path>
              <a:path w="1093470" h="534670">
                <a:moveTo>
                  <a:pt x="922411" y="85524"/>
                </a:moveTo>
                <a:lnTo>
                  <a:pt x="861184" y="85524"/>
                </a:lnTo>
                <a:lnTo>
                  <a:pt x="880190" y="59392"/>
                </a:lnTo>
                <a:lnTo>
                  <a:pt x="913301" y="18856"/>
                </a:lnTo>
                <a:lnTo>
                  <a:pt x="951813" y="593"/>
                </a:lnTo>
                <a:lnTo>
                  <a:pt x="959775" y="0"/>
                </a:lnTo>
                <a:lnTo>
                  <a:pt x="1054802" y="0"/>
                </a:lnTo>
                <a:lnTo>
                  <a:pt x="1091087" y="25037"/>
                </a:lnTo>
                <a:lnTo>
                  <a:pt x="1092962" y="34001"/>
                </a:lnTo>
                <a:lnTo>
                  <a:pt x="1092386" y="43189"/>
                </a:lnTo>
                <a:lnTo>
                  <a:pt x="1090892" y="47513"/>
                </a:lnTo>
                <a:lnTo>
                  <a:pt x="959775" y="47513"/>
                </a:lnTo>
                <a:lnTo>
                  <a:pt x="952648" y="49889"/>
                </a:lnTo>
                <a:lnTo>
                  <a:pt x="950978" y="51318"/>
                </a:lnTo>
                <a:lnTo>
                  <a:pt x="945521" y="56867"/>
                </a:lnTo>
                <a:lnTo>
                  <a:pt x="935610" y="68430"/>
                </a:lnTo>
                <a:lnTo>
                  <a:pt x="922411" y="85524"/>
                </a:lnTo>
                <a:close/>
              </a:path>
              <a:path w="1093470" h="534670">
                <a:moveTo>
                  <a:pt x="731710" y="212623"/>
                </a:moveTo>
                <a:lnTo>
                  <a:pt x="494141" y="212623"/>
                </a:lnTo>
                <a:lnTo>
                  <a:pt x="484917" y="210748"/>
                </a:lnTo>
                <a:lnTo>
                  <a:pt x="477363" y="205644"/>
                </a:lnTo>
                <a:lnTo>
                  <a:pt x="472259" y="198090"/>
                </a:lnTo>
                <a:lnTo>
                  <a:pt x="470385" y="188866"/>
                </a:lnTo>
                <a:lnTo>
                  <a:pt x="472259" y="179642"/>
                </a:lnTo>
                <a:lnTo>
                  <a:pt x="477363" y="172088"/>
                </a:lnTo>
                <a:lnTo>
                  <a:pt x="484917" y="166984"/>
                </a:lnTo>
                <a:lnTo>
                  <a:pt x="494141" y="165109"/>
                </a:lnTo>
                <a:lnTo>
                  <a:pt x="741212" y="165109"/>
                </a:lnTo>
                <a:lnTo>
                  <a:pt x="749527" y="159170"/>
                </a:lnTo>
                <a:lnTo>
                  <a:pt x="749527" y="85524"/>
                </a:lnTo>
                <a:lnTo>
                  <a:pt x="741212" y="78397"/>
                </a:lnTo>
                <a:lnTo>
                  <a:pt x="612925" y="78397"/>
                </a:lnTo>
                <a:lnTo>
                  <a:pt x="601140" y="77766"/>
                </a:lnTo>
                <a:lnTo>
                  <a:pt x="588129" y="76021"/>
                </a:lnTo>
                <a:lnTo>
                  <a:pt x="575341" y="73386"/>
                </a:lnTo>
                <a:lnTo>
                  <a:pt x="564224" y="70082"/>
                </a:lnTo>
                <a:lnTo>
                  <a:pt x="520274" y="53452"/>
                </a:lnTo>
                <a:lnTo>
                  <a:pt x="513611" y="51021"/>
                </a:lnTo>
                <a:lnTo>
                  <a:pt x="505277" y="49146"/>
                </a:lnTo>
                <a:lnTo>
                  <a:pt x="496721" y="47940"/>
                </a:lnTo>
                <a:lnTo>
                  <a:pt x="489390" y="47513"/>
                </a:lnTo>
                <a:lnTo>
                  <a:pt x="775641" y="47513"/>
                </a:lnTo>
                <a:lnTo>
                  <a:pt x="789004" y="63957"/>
                </a:lnTo>
                <a:lnTo>
                  <a:pt x="795853" y="85524"/>
                </a:lnTo>
                <a:lnTo>
                  <a:pt x="922411" y="85524"/>
                </a:lnTo>
                <a:lnTo>
                  <a:pt x="920576" y="87900"/>
                </a:lnTo>
                <a:lnTo>
                  <a:pt x="894444" y="123535"/>
                </a:lnTo>
                <a:lnTo>
                  <a:pt x="889692" y="129474"/>
                </a:lnTo>
                <a:lnTo>
                  <a:pt x="882565" y="133038"/>
                </a:lnTo>
                <a:lnTo>
                  <a:pt x="797041" y="133038"/>
                </a:lnTo>
                <a:lnTo>
                  <a:pt x="797041" y="150855"/>
                </a:lnTo>
                <a:lnTo>
                  <a:pt x="791844" y="174538"/>
                </a:lnTo>
                <a:lnTo>
                  <a:pt x="777738" y="194211"/>
                </a:lnTo>
                <a:lnTo>
                  <a:pt x="756951" y="207649"/>
                </a:lnTo>
                <a:lnTo>
                  <a:pt x="731710" y="212623"/>
                </a:lnTo>
                <a:close/>
              </a:path>
              <a:path w="1093470" h="534670">
                <a:moveTo>
                  <a:pt x="782413" y="363479"/>
                </a:moveTo>
                <a:lnTo>
                  <a:pt x="339722" y="363479"/>
                </a:lnTo>
                <a:lnTo>
                  <a:pt x="340910" y="362291"/>
                </a:lnTo>
                <a:lnTo>
                  <a:pt x="382484" y="324280"/>
                </a:lnTo>
                <a:lnTo>
                  <a:pt x="386048" y="320717"/>
                </a:lnTo>
                <a:lnTo>
                  <a:pt x="391987" y="318341"/>
                </a:lnTo>
                <a:lnTo>
                  <a:pt x="757842" y="318341"/>
                </a:lnTo>
                <a:lnTo>
                  <a:pt x="763410" y="317728"/>
                </a:lnTo>
                <a:lnTo>
                  <a:pt x="770314" y="316114"/>
                </a:lnTo>
                <a:lnTo>
                  <a:pt x="777219" y="313831"/>
                </a:lnTo>
                <a:lnTo>
                  <a:pt x="782787" y="311214"/>
                </a:lnTo>
                <a:lnTo>
                  <a:pt x="969278" y="186490"/>
                </a:lnTo>
                <a:lnTo>
                  <a:pt x="975217" y="182927"/>
                </a:lnTo>
                <a:lnTo>
                  <a:pt x="983532" y="173424"/>
                </a:lnTo>
                <a:lnTo>
                  <a:pt x="985907" y="167485"/>
                </a:lnTo>
                <a:lnTo>
                  <a:pt x="1039360" y="47513"/>
                </a:lnTo>
                <a:lnTo>
                  <a:pt x="1090892" y="47513"/>
                </a:lnTo>
                <a:lnTo>
                  <a:pt x="1089250" y="52264"/>
                </a:lnTo>
                <a:lnTo>
                  <a:pt x="1028670" y="187678"/>
                </a:lnTo>
                <a:lnTo>
                  <a:pt x="1005284" y="219249"/>
                </a:lnTo>
                <a:lnTo>
                  <a:pt x="810107" y="351600"/>
                </a:lnTo>
                <a:lnTo>
                  <a:pt x="785014" y="362885"/>
                </a:lnTo>
                <a:lnTo>
                  <a:pt x="782413" y="363479"/>
                </a:lnTo>
                <a:close/>
              </a:path>
              <a:path w="1093470" h="534670">
                <a:moveTo>
                  <a:pt x="22123" y="197181"/>
                </a:moveTo>
                <a:lnTo>
                  <a:pt x="13307" y="194583"/>
                </a:lnTo>
                <a:lnTo>
                  <a:pt x="5939" y="188866"/>
                </a:lnTo>
                <a:lnTo>
                  <a:pt x="965" y="180830"/>
                </a:lnTo>
                <a:lnTo>
                  <a:pt x="0" y="171791"/>
                </a:lnTo>
                <a:lnTo>
                  <a:pt x="2598" y="162975"/>
                </a:lnTo>
                <a:lnTo>
                  <a:pt x="8314" y="155607"/>
                </a:lnTo>
                <a:lnTo>
                  <a:pt x="36823" y="131850"/>
                </a:lnTo>
                <a:lnTo>
                  <a:pt x="54789" y="121512"/>
                </a:lnTo>
                <a:lnTo>
                  <a:pt x="75427" y="118635"/>
                </a:lnTo>
                <a:lnTo>
                  <a:pt x="96957" y="122663"/>
                </a:lnTo>
                <a:lnTo>
                  <a:pt x="117596" y="133038"/>
                </a:lnTo>
                <a:lnTo>
                  <a:pt x="189549" y="133038"/>
                </a:lnTo>
                <a:lnTo>
                  <a:pt x="152629" y="165778"/>
                </a:lnTo>
                <a:lnTo>
                  <a:pt x="72662" y="165778"/>
                </a:lnTo>
                <a:lnTo>
                  <a:pt x="67706" y="167485"/>
                </a:lnTo>
                <a:lnTo>
                  <a:pt x="39198" y="191242"/>
                </a:lnTo>
                <a:lnTo>
                  <a:pt x="31162" y="196216"/>
                </a:lnTo>
                <a:lnTo>
                  <a:pt x="22123" y="197181"/>
                </a:lnTo>
                <a:close/>
              </a:path>
              <a:path w="1093470" h="534670">
                <a:moveTo>
                  <a:pt x="308838" y="534528"/>
                </a:moveTo>
                <a:lnTo>
                  <a:pt x="296960" y="534528"/>
                </a:lnTo>
                <a:lnTo>
                  <a:pt x="291021" y="532152"/>
                </a:lnTo>
                <a:lnTo>
                  <a:pt x="286269" y="527401"/>
                </a:lnTo>
                <a:lnTo>
                  <a:pt x="280924" y="520033"/>
                </a:lnTo>
                <a:lnTo>
                  <a:pt x="279142" y="511217"/>
                </a:lnTo>
                <a:lnTo>
                  <a:pt x="280924" y="502178"/>
                </a:lnTo>
                <a:lnTo>
                  <a:pt x="286269" y="494141"/>
                </a:lnTo>
                <a:lnTo>
                  <a:pt x="326656" y="452567"/>
                </a:lnTo>
                <a:lnTo>
                  <a:pt x="331500" y="444512"/>
                </a:lnTo>
                <a:lnTo>
                  <a:pt x="333337" y="435343"/>
                </a:lnTo>
                <a:lnTo>
                  <a:pt x="331834" y="426175"/>
                </a:lnTo>
                <a:lnTo>
                  <a:pt x="326656" y="418119"/>
                </a:lnTo>
                <a:lnTo>
                  <a:pt x="96215" y="175800"/>
                </a:lnTo>
                <a:lnTo>
                  <a:pt x="87918" y="169490"/>
                </a:lnTo>
                <a:lnTo>
                  <a:pt x="79733" y="166297"/>
                </a:lnTo>
                <a:lnTo>
                  <a:pt x="72662" y="165778"/>
                </a:lnTo>
                <a:lnTo>
                  <a:pt x="152629" y="165778"/>
                </a:lnTo>
                <a:lnTo>
                  <a:pt x="152043" y="166297"/>
                </a:lnTo>
                <a:lnTo>
                  <a:pt x="339722" y="363479"/>
                </a:lnTo>
                <a:lnTo>
                  <a:pt x="782413" y="363479"/>
                </a:lnTo>
                <a:lnTo>
                  <a:pt x="771521" y="365966"/>
                </a:lnTo>
                <a:lnTo>
                  <a:pt x="759030" y="367042"/>
                </a:lnTo>
                <a:lnTo>
                  <a:pt x="408617" y="367042"/>
                </a:lnTo>
                <a:lnTo>
                  <a:pt x="372982" y="397926"/>
                </a:lnTo>
                <a:lnTo>
                  <a:pt x="371794" y="397926"/>
                </a:lnTo>
                <a:lnTo>
                  <a:pt x="371794" y="399114"/>
                </a:lnTo>
                <a:lnTo>
                  <a:pt x="370606" y="399114"/>
                </a:lnTo>
                <a:lnTo>
                  <a:pt x="378624" y="420848"/>
                </a:lnTo>
                <a:lnTo>
                  <a:pt x="379515" y="443807"/>
                </a:lnTo>
                <a:lnTo>
                  <a:pt x="373279" y="466097"/>
                </a:lnTo>
                <a:lnTo>
                  <a:pt x="359915" y="485826"/>
                </a:lnTo>
                <a:lnTo>
                  <a:pt x="319529" y="527401"/>
                </a:lnTo>
                <a:lnTo>
                  <a:pt x="314777" y="532152"/>
                </a:lnTo>
                <a:lnTo>
                  <a:pt x="308838" y="534528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57170" y="1901252"/>
            <a:ext cx="984885" cy="1024255"/>
          </a:xfrm>
          <a:custGeom>
            <a:avLst/>
            <a:gdLst/>
            <a:ahLst/>
            <a:cxnLst/>
            <a:rect l="l" t="t" r="r" b="b"/>
            <a:pathLst>
              <a:path w="984884" h="1024255">
                <a:moveTo>
                  <a:pt x="497700" y="896823"/>
                </a:moveTo>
                <a:lnTo>
                  <a:pt x="496176" y="847382"/>
                </a:lnTo>
                <a:lnTo>
                  <a:pt x="486702" y="800265"/>
                </a:lnTo>
                <a:lnTo>
                  <a:pt x="470827" y="755764"/>
                </a:lnTo>
                <a:lnTo>
                  <a:pt x="450100" y="714248"/>
                </a:lnTo>
                <a:lnTo>
                  <a:pt x="426072" y="676033"/>
                </a:lnTo>
                <a:lnTo>
                  <a:pt x="400291" y="641438"/>
                </a:lnTo>
                <a:lnTo>
                  <a:pt x="383616" y="639432"/>
                </a:lnTo>
                <a:lnTo>
                  <a:pt x="367487" y="635203"/>
                </a:lnTo>
                <a:lnTo>
                  <a:pt x="319481" y="606234"/>
                </a:lnTo>
                <a:lnTo>
                  <a:pt x="293573" y="575462"/>
                </a:lnTo>
                <a:lnTo>
                  <a:pt x="285076" y="558292"/>
                </a:lnTo>
                <a:lnTo>
                  <a:pt x="207860" y="558292"/>
                </a:lnTo>
                <a:lnTo>
                  <a:pt x="180543" y="477520"/>
                </a:lnTo>
                <a:lnTo>
                  <a:pt x="197154" y="479361"/>
                </a:lnTo>
                <a:lnTo>
                  <a:pt x="214553" y="478853"/>
                </a:lnTo>
                <a:lnTo>
                  <a:pt x="232156" y="475018"/>
                </a:lnTo>
                <a:lnTo>
                  <a:pt x="249440" y="466826"/>
                </a:lnTo>
                <a:lnTo>
                  <a:pt x="257657" y="471525"/>
                </a:lnTo>
                <a:lnTo>
                  <a:pt x="266217" y="474992"/>
                </a:lnTo>
                <a:lnTo>
                  <a:pt x="274993" y="477354"/>
                </a:lnTo>
                <a:lnTo>
                  <a:pt x="283883" y="478701"/>
                </a:lnTo>
                <a:lnTo>
                  <a:pt x="287007" y="466432"/>
                </a:lnTo>
                <a:lnTo>
                  <a:pt x="291020" y="454507"/>
                </a:lnTo>
                <a:lnTo>
                  <a:pt x="295910" y="442798"/>
                </a:lnTo>
                <a:lnTo>
                  <a:pt x="301701" y="431190"/>
                </a:lnTo>
                <a:lnTo>
                  <a:pt x="292836" y="431380"/>
                </a:lnTo>
                <a:lnTo>
                  <a:pt x="284187" y="430009"/>
                </a:lnTo>
                <a:lnTo>
                  <a:pt x="275983" y="426847"/>
                </a:lnTo>
                <a:lnTo>
                  <a:pt x="268452" y="421690"/>
                </a:lnTo>
                <a:lnTo>
                  <a:pt x="263690" y="416941"/>
                </a:lnTo>
                <a:lnTo>
                  <a:pt x="257759" y="414566"/>
                </a:lnTo>
                <a:lnTo>
                  <a:pt x="241122" y="414566"/>
                </a:lnTo>
                <a:lnTo>
                  <a:pt x="235191" y="416941"/>
                </a:lnTo>
                <a:lnTo>
                  <a:pt x="230441" y="421690"/>
                </a:lnTo>
                <a:lnTo>
                  <a:pt x="208038" y="431660"/>
                </a:lnTo>
                <a:lnTo>
                  <a:pt x="183070" y="429260"/>
                </a:lnTo>
                <a:lnTo>
                  <a:pt x="162788" y="422186"/>
                </a:lnTo>
                <a:lnTo>
                  <a:pt x="154419" y="418122"/>
                </a:lnTo>
                <a:lnTo>
                  <a:pt x="147637" y="415658"/>
                </a:lnTo>
                <a:lnTo>
                  <a:pt x="118579" y="439381"/>
                </a:lnTo>
                <a:lnTo>
                  <a:pt x="119964" y="446633"/>
                </a:lnTo>
                <a:lnTo>
                  <a:pt x="162725" y="572541"/>
                </a:lnTo>
                <a:lnTo>
                  <a:pt x="135610" y="598754"/>
                </a:lnTo>
                <a:lnTo>
                  <a:pt x="107061" y="629894"/>
                </a:lnTo>
                <a:lnTo>
                  <a:pt x="78765" y="665543"/>
                </a:lnTo>
                <a:lnTo>
                  <a:pt x="52412" y="705281"/>
                </a:lnTo>
                <a:lnTo>
                  <a:pt x="29667" y="748703"/>
                </a:lnTo>
                <a:lnTo>
                  <a:pt x="12230" y="795375"/>
                </a:lnTo>
                <a:lnTo>
                  <a:pt x="1778" y="844892"/>
                </a:lnTo>
                <a:lnTo>
                  <a:pt x="0" y="896823"/>
                </a:lnTo>
                <a:lnTo>
                  <a:pt x="1130" y="909294"/>
                </a:lnTo>
                <a:lnTo>
                  <a:pt x="2819" y="921766"/>
                </a:lnTo>
                <a:lnTo>
                  <a:pt x="5168" y="934237"/>
                </a:lnTo>
                <a:lnTo>
                  <a:pt x="8305" y="946721"/>
                </a:lnTo>
                <a:lnTo>
                  <a:pt x="11874" y="947902"/>
                </a:lnTo>
                <a:lnTo>
                  <a:pt x="14249" y="949096"/>
                </a:lnTo>
                <a:lnTo>
                  <a:pt x="17818" y="950277"/>
                </a:lnTo>
                <a:lnTo>
                  <a:pt x="61760" y="966914"/>
                </a:lnTo>
                <a:lnTo>
                  <a:pt x="64135" y="968095"/>
                </a:lnTo>
                <a:lnTo>
                  <a:pt x="72453" y="969289"/>
                </a:lnTo>
                <a:lnTo>
                  <a:pt x="203111" y="969289"/>
                </a:lnTo>
                <a:lnTo>
                  <a:pt x="218554" y="971664"/>
                </a:lnTo>
                <a:lnTo>
                  <a:pt x="218554" y="950277"/>
                </a:lnTo>
                <a:lnTo>
                  <a:pt x="194805" y="950277"/>
                </a:lnTo>
                <a:lnTo>
                  <a:pt x="185572" y="948410"/>
                </a:lnTo>
                <a:lnTo>
                  <a:pt x="178015" y="943305"/>
                </a:lnTo>
                <a:lnTo>
                  <a:pt x="172923" y="935748"/>
                </a:lnTo>
                <a:lnTo>
                  <a:pt x="171043" y="926528"/>
                </a:lnTo>
                <a:lnTo>
                  <a:pt x="172923" y="917295"/>
                </a:lnTo>
                <a:lnTo>
                  <a:pt x="178015" y="909739"/>
                </a:lnTo>
                <a:lnTo>
                  <a:pt x="185572" y="904633"/>
                </a:lnTo>
                <a:lnTo>
                  <a:pt x="194805" y="902766"/>
                </a:lnTo>
                <a:lnTo>
                  <a:pt x="277952" y="902766"/>
                </a:lnTo>
                <a:lnTo>
                  <a:pt x="277952" y="867130"/>
                </a:lnTo>
                <a:lnTo>
                  <a:pt x="218554" y="867130"/>
                </a:lnTo>
                <a:lnTo>
                  <a:pt x="200113" y="863384"/>
                </a:lnTo>
                <a:lnTo>
                  <a:pt x="185000" y="853173"/>
                </a:lnTo>
                <a:lnTo>
                  <a:pt x="174790" y="838060"/>
                </a:lnTo>
                <a:lnTo>
                  <a:pt x="171043" y="819619"/>
                </a:lnTo>
                <a:lnTo>
                  <a:pt x="171043" y="783983"/>
                </a:lnTo>
                <a:lnTo>
                  <a:pt x="174790" y="765530"/>
                </a:lnTo>
                <a:lnTo>
                  <a:pt x="185000" y="750430"/>
                </a:lnTo>
                <a:lnTo>
                  <a:pt x="200113" y="740219"/>
                </a:lnTo>
                <a:lnTo>
                  <a:pt x="218554" y="736473"/>
                </a:lnTo>
                <a:lnTo>
                  <a:pt x="230441" y="736473"/>
                </a:lnTo>
                <a:lnTo>
                  <a:pt x="230441" y="712711"/>
                </a:lnTo>
                <a:lnTo>
                  <a:pt x="232308" y="703491"/>
                </a:lnTo>
                <a:lnTo>
                  <a:pt x="237413" y="695934"/>
                </a:lnTo>
                <a:lnTo>
                  <a:pt x="244970" y="690829"/>
                </a:lnTo>
                <a:lnTo>
                  <a:pt x="254190" y="688949"/>
                </a:lnTo>
                <a:lnTo>
                  <a:pt x="263410" y="690829"/>
                </a:lnTo>
                <a:lnTo>
                  <a:pt x="270967" y="695934"/>
                </a:lnTo>
                <a:lnTo>
                  <a:pt x="276072" y="703491"/>
                </a:lnTo>
                <a:lnTo>
                  <a:pt x="277952" y="712711"/>
                </a:lnTo>
                <a:lnTo>
                  <a:pt x="277952" y="736473"/>
                </a:lnTo>
                <a:lnTo>
                  <a:pt x="301701" y="736473"/>
                </a:lnTo>
                <a:lnTo>
                  <a:pt x="310934" y="738339"/>
                </a:lnTo>
                <a:lnTo>
                  <a:pt x="318477" y="743445"/>
                </a:lnTo>
                <a:lnTo>
                  <a:pt x="323583" y="751001"/>
                </a:lnTo>
                <a:lnTo>
                  <a:pt x="325462" y="760222"/>
                </a:lnTo>
                <a:lnTo>
                  <a:pt x="323583" y="769454"/>
                </a:lnTo>
                <a:lnTo>
                  <a:pt x="318477" y="776998"/>
                </a:lnTo>
                <a:lnTo>
                  <a:pt x="310934" y="782104"/>
                </a:lnTo>
                <a:lnTo>
                  <a:pt x="301701" y="783983"/>
                </a:lnTo>
                <a:lnTo>
                  <a:pt x="218554" y="783983"/>
                </a:lnTo>
                <a:lnTo>
                  <a:pt x="218554" y="819619"/>
                </a:lnTo>
                <a:lnTo>
                  <a:pt x="277952" y="819619"/>
                </a:lnTo>
                <a:lnTo>
                  <a:pt x="296392" y="823366"/>
                </a:lnTo>
                <a:lnTo>
                  <a:pt x="311505" y="833577"/>
                </a:lnTo>
                <a:lnTo>
                  <a:pt x="321716" y="848677"/>
                </a:lnTo>
                <a:lnTo>
                  <a:pt x="325462" y="867130"/>
                </a:lnTo>
                <a:lnTo>
                  <a:pt x="325462" y="902766"/>
                </a:lnTo>
                <a:lnTo>
                  <a:pt x="321716" y="921219"/>
                </a:lnTo>
                <a:lnTo>
                  <a:pt x="311505" y="936320"/>
                </a:lnTo>
                <a:lnTo>
                  <a:pt x="296392" y="946531"/>
                </a:lnTo>
                <a:lnTo>
                  <a:pt x="277952" y="950277"/>
                </a:lnTo>
                <a:lnTo>
                  <a:pt x="266065" y="950277"/>
                </a:lnTo>
                <a:lnTo>
                  <a:pt x="266065" y="979970"/>
                </a:lnTo>
                <a:lnTo>
                  <a:pt x="263690" y="985913"/>
                </a:lnTo>
                <a:lnTo>
                  <a:pt x="260134" y="989482"/>
                </a:lnTo>
                <a:lnTo>
                  <a:pt x="269481" y="996861"/>
                </a:lnTo>
                <a:lnTo>
                  <a:pt x="277952" y="1004925"/>
                </a:lnTo>
                <a:lnTo>
                  <a:pt x="285521" y="1013866"/>
                </a:lnTo>
                <a:lnTo>
                  <a:pt x="292201" y="1023924"/>
                </a:lnTo>
                <a:lnTo>
                  <a:pt x="302895" y="1023924"/>
                </a:lnTo>
                <a:lnTo>
                  <a:pt x="328612" y="991019"/>
                </a:lnTo>
                <a:lnTo>
                  <a:pt x="362102" y="958024"/>
                </a:lnTo>
                <a:lnTo>
                  <a:pt x="398360" y="941959"/>
                </a:lnTo>
                <a:lnTo>
                  <a:pt x="425246" y="938403"/>
                </a:lnTo>
                <a:lnTo>
                  <a:pt x="490575" y="938403"/>
                </a:lnTo>
                <a:lnTo>
                  <a:pt x="497090" y="902487"/>
                </a:lnTo>
                <a:lnTo>
                  <a:pt x="497700" y="896823"/>
                </a:lnTo>
                <a:close/>
              </a:path>
              <a:path w="984884" h="1024255">
                <a:moveTo>
                  <a:pt x="984719" y="23761"/>
                </a:moveTo>
                <a:lnTo>
                  <a:pt x="982840" y="14541"/>
                </a:lnTo>
                <a:lnTo>
                  <a:pt x="977734" y="6985"/>
                </a:lnTo>
                <a:lnTo>
                  <a:pt x="970178" y="1879"/>
                </a:lnTo>
                <a:lnTo>
                  <a:pt x="960958" y="0"/>
                </a:lnTo>
                <a:lnTo>
                  <a:pt x="794664" y="0"/>
                </a:lnTo>
                <a:lnTo>
                  <a:pt x="782002" y="1714"/>
                </a:lnTo>
                <a:lnTo>
                  <a:pt x="770902" y="6540"/>
                </a:lnTo>
                <a:lnTo>
                  <a:pt x="761580" y="14033"/>
                </a:lnTo>
                <a:lnTo>
                  <a:pt x="754278" y="23761"/>
                </a:lnTo>
                <a:lnTo>
                  <a:pt x="320713" y="23761"/>
                </a:lnTo>
                <a:lnTo>
                  <a:pt x="277609" y="38290"/>
                </a:lnTo>
                <a:lnTo>
                  <a:pt x="111645" y="223316"/>
                </a:lnTo>
                <a:lnTo>
                  <a:pt x="93827" y="269646"/>
                </a:lnTo>
                <a:lnTo>
                  <a:pt x="93827" y="387248"/>
                </a:lnTo>
                <a:lnTo>
                  <a:pt x="96215" y="384860"/>
                </a:lnTo>
                <a:lnTo>
                  <a:pt x="106603" y="377939"/>
                </a:lnTo>
                <a:lnTo>
                  <a:pt x="117881" y="373138"/>
                </a:lnTo>
                <a:lnTo>
                  <a:pt x="129616" y="370332"/>
                </a:lnTo>
                <a:lnTo>
                  <a:pt x="141351" y="369430"/>
                </a:lnTo>
                <a:lnTo>
                  <a:pt x="141351" y="264896"/>
                </a:lnTo>
                <a:lnTo>
                  <a:pt x="143725" y="258953"/>
                </a:lnTo>
                <a:lnTo>
                  <a:pt x="147281" y="255397"/>
                </a:lnTo>
                <a:lnTo>
                  <a:pt x="301701" y="80784"/>
                </a:lnTo>
                <a:lnTo>
                  <a:pt x="306451" y="76022"/>
                </a:lnTo>
                <a:lnTo>
                  <a:pt x="313588" y="72466"/>
                </a:lnTo>
                <a:lnTo>
                  <a:pt x="747141" y="72466"/>
                </a:lnTo>
                <a:lnTo>
                  <a:pt x="747141" y="287464"/>
                </a:lnTo>
                <a:lnTo>
                  <a:pt x="704380" y="287464"/>
                </a:lnTo>
                <a:lnTo>
                  <a:pt x="697255" y="291033"/>
                </a:lnTo>
                <a:lnTo>
                  <a:pt x="692505" y="295783"/>
                </a:lnTo>
                <a:lnTo>
                  <a:pt x="641908" y="347243"/>
                </a:lnTo>
                <a:lnTo>
                  <a:pt x="594207" y="380555"/>
                </a:lnTo>
                <a:lnTo>
                  <a:pt x="558533" y="398513"/>
                </a:lnTo>
                <a:lnTo>
                  <a:pt x="544029" y="403872"/>
                </a:lnTo>
                <a:lnTo>
                  <a:pt x="539280" y="405053"/>
                </a:lnTo>
                <a:lnTo>
                  <a:pt x="535711" y="407441"/>
                </a:lnTo>
                <a:lnTo>
                  <a:pt x="533336" y="410997"/>
                </a:lnTo>
                <a:lnTo>
                  <a:pt x="426427" y="536905"/>
                </a:lnTo>
                <a:lnTo>
                  <a:pt x="418858" y="542658"/>
                </a:lnTo>
                <a:lnTo>
                  <a:pt x="409498" y="545528"/>
                </a:lnTo>
                <a:lnTo>
                  <a:pt x="399707" y="545261"/>
                </a:lnTo>
                <a:lnTo>
                  <a:pt x="390791" y="541667"/>
                </a:lnTo>
                <a:lnTo>
                  <a:pt x="379679" y="532917"/>
                </a:lnTo>
                <a:lnTo>
                  <a:pt x="374015" y="525183"/>
                </a:lnTo>
                <a:lnTo>
                  <a:pt x="372592" y="516775"/>
                </a:lnTo>
                <a:lnTo>
                  <a:pt x="374167" y="506031"/>
                </a:lnTo>
                <a:lnTo>
                  <a:pt x="374167" y="504837"/>
                </a:lnTo>
                <a:lnTo>
                  <a:pt x="392201" y="464083"/>
                </a:lnTo>
                <a:lnTo>
                  <a:pt x="460870" y="383679"/>
                </a:lnTo>
                <a:lnTo>
                  <a:pt x="465632" y="377736"/>
                </a:lnTo>
                <a:lnTo>
                  <a:pt x="468007" y="370611"/>
                </a:lnTo>
                <a:lnTo>
                  <a:pt x="465632" y="363486"/>
                </a:lnTo>
                <a:lnTo>
                  <a:pt x="444360" y="266077"/>
                </a:lnTo>
                <a:lnTo>
                  <a:pt x="443064" y="260146"/>
                </a:lnTo>
                <a:lnTo>
                  <a:pt x="441871" y="254203"/>
                </a:lnTo>
                <a:lnTo>
                  <a:pt x="439496" y="250634"/>
                </a:lnTo>
                <a:lnTo>
                  <a:pt x="434746" y="247078"/>
                </a:lnTo>
                <a:lnTo>
                  <a:pt x="431177" y="242328"/>
                </a:lnTo>
                <a:lnTo>
                  <a:pt x="426427" y="239953"/>
                </a:lnTo>
                <a:lnTo>
                  <a:pt x="310019" y="217385"/>
                </a:lnTo>
                <a:lnTo>
                  <a:pt x="301701" y="216192"/>
                </a:lnTo>
                <a:lnTo>
                  <a:pt x="293395" y="218567"/>
                </a:lnTo>
                <a:lnTo>
                  <a:pt x="287451" y="224510"/>
                </a:lnTo>
                <a:lnTo>
                  <a:pt x="209054" y="312407"/>
                </a:lnTo>
                <a:lnTo>
                  <a:pt x="205486" y="317157"/>
                </a:lnTo>
                <a:lnTo>
                  <a:pt x="203111" y="321906"/>
                </a:lnTo>
                <a:lnTo>
                  <a:pt x="203111" y="381304"/>
                </a:lnTo>
                <a:lnTo>
                  <a:pt x="212445" y="375754"/>
                </a:lnTo>
                <a:lnTo>
                  <a:pt x="222567" y="371652"/>
                </a:lnTo>
                <a:lnTo>
                  <a:pt x="233349" y="369112"/>
                </a:lnTo>
                <a:lnTo>
                  <a:pt x="244690" y="368236"/>
                </a:lnTo>
                <a:lnTo>
                  <a:pt x="250634" y="368236"/>
                </a:lnTo>
                <a:lnTo>
                  <a:pt x="250634" y="337350"/>
                </a:lnTo>
                <a:lnTo>
                  <a:pt x="313588" y="266077"/>
                </a:lnTo>
                <a:lnTo>
                  <a:pt x="397916" y="282714"/>
                </a:lnTo>
                <a:lnTo>
                  <a:pt x="414553" y="362292"/>
                </a:lnTo>
                <a:lnTo>
                  <a:pt x="363474" y="421690"/>
                </a:lnTo>
                <a:lnTo>
                  <a:pt x="350354" y="439064"/>
                </a:lnTo>
                <a:lnTo>
                  <a:pt x="339572" y="457327"/>
                </a:lnTo>
                <a:lnTo>
                  <a:pt x="331228" y="476478"/>
                </a:lnTo>
                <a:lnTo>
                  <a:pt x="325462" y="496519"/>
                </a:lnTo>
                <a:lnTo>
                  <a:pt x="323697" y="526923"/>
                </a:lnTo>
                <a:lnTo>
                  <a:pt x="330962" y="549973"/>
                </a:lnTo>
                <a:lnTo>
                  <a:pt x="362280" y="582053"/>
                </a:lnTo>
                <a:lnTo>
                  <a:pt x="405053" y="595109"/>
                </a:lnTo>
                <a:lnTo>
                  <a:pt x="420801" y="593534"/>
                </a:lnTo>
                <a:lnTo>
                  <a:pt x="462064" y="568985"/>
                </a:lnTo>
                <a:lnTo>
                  <a:pt x="564222" y="447827"/>
                </a:lnTo>
                <a:lnTo>
                  <a:pt x="589572" y="437045"/>
                </a:lnTo>
                <a:lnTo>
                  <a:pt x="628065" y="415899"/>
                </a:lnTo>
                <a:lnTo>
                  <a:pt x="674128" y="382511"/>
                </a:lnTo>
                <a:lnTo>
                  <a:pt x="722198" y="334975"/>
                </a:lnTo>
                <a:lnTo>
                  <a:pt x="747141" y="334975"/>
                </a:lnTo>
                <a:lnTo>
                  <a:pt x="751395" y="352742"/>
                </a:lnTo>
                <a:lnTo>
                  <a:pt x="761542" y="367499"/>
                </a:lnTo>
                <a:lnTo>
                  <a:pt x="776376" y="377571"/>
                </a:lnTo>
                <a:lnTo>
                  <a:pt x="794664" y="381304"/>
                </a:lnTo>
                <a:lnTo>
                  <a:pt x="889685" y="381304"/>
                </a:lnTo>
                <a:lnTo>
                  <a:pt x="898906" y="379425"/>
                </a:lnTo>
                <a:lnTo>
                  <a:pt x="906462" y="374319"/>
                </a:lnTo>
                <a:lnTo>
                  <a:pt x="911567" y="366776"/>
                </a:lnTo>
                <a:lnTo>
                  <a:pt x="913447" y="357543"/>
                </a:lnTo>
                <a:lnTo>
                  <a:pt x="911567" y="348322"/>
                </a:lnTo>
                <a:lnTo>
                  <a:pt x="906462" y="340766"/>
                </a:lnTo>
                <a:lnTo>
                  <a:pt x="898906" y="335661"/>
                </a:lnTo>
                <a:lnTo>
                  <a:pt x="895527" y="334975"/>
                </a:lnTo>
                <a:lnTo>
                  <a:pt x="889685" y="333794"/>
                </a:lnTo>
                <a:lnTo>
                  <a:pt x="794664" y="333794"/>
                </a:lnTo>
                <a:lnTo>
                  <a:pt x="794664" y="72466"/>
                </a:lnTo>
                <a:lnTo>
                  <a:pt x="794664" y="47523"/>
                </a:lnTo>
                <a:lnTo>
                  <a:pt x="960958" y="47523"/>
                </a:lnTo>
                <a:lnTo>
                  <a:pt x="970178" y="45643"/>
                </a:lnTo>
                <a:lnTo>
                  <a:pt x="977734" y="40538"/>
                </a:lnTo>
                <a:lnTo>
                  <a:pt x="982840" y="32981"/>
                </a:lnTo>
                <a:lnTo>
                  <a:pt x="984719" y="23761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5469" y="4014753"/>
            <a:ext cx="1466911" cy="157072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818664" y="6127038"/>
            <a:ext cx="981075" cy="1304925"/>
          </a:xfrm>
          <a:custGeom>
            <a:avLst/>
            <a:gdLst/>
            <a:ahLst/>
            <a:cxnLst/>
            <a:rect l="l" t="t" r="r" b="b"/>
            <a:pathLst>
              <a:path w="981075" h="1304925">
                <a:moveTo>
                  <a:pt x="599846" y="803236"/>
                </a:moveTo>
                <a:lnTo>
                  <a:pt x="599020" y="796925"/>
                </a:lnTo>
                <a:lnTo>
                  <a:pt x="596557" y="790930"/>
                </a:lnTo>
                <a:lnTo>
                  <a:pt x="592150" y="783323"/>
                </a:lnTo>
                <a:lnTo>
                  <a:pt x="584034" y="778637"/>
                </a:lnTo>
                <a:lnTo>
                  <a:pt x="575233" y="778637"/>
                </a:lnTo>
                <a:lnTo>
                  <a:pt x="324446" y="778637"/>
                </a:lnTo>
                <a:lnTo>
                  <a:pt x="324446" y="24599"/>
                </a:lnTo>
                <a:lnTo>
                  <a:pt x="299834" y="0"/>
                </a:lnTo>
                <a:lnTo>
                  <a:pt x="290245" y="1930"/>
                </a:lnTo>
                <a:lnTo>
                  <a:pt x="282422" y="7200"/>
                </a:lnTo>
                <a:lnTo>
                  <a:pt x="277152" y="15024"/>
                </a:lnTo>
                <a:lnTo>
                  <a:pt x="275221" y="24599"/>
                </a:lnTo>
                <a:lnTo>
                  <a:pt x="275221" y="803236"/>
                </a:lnTo>
                <a:lnTo>
                  <a:pt x="299402" y="827824"/>
                </a:lnTo>
                <a:lnTo>
                  <a:pt x="532599" y="827824"/>
                </a:lnTo>
                <a:lnTo>
                  <a:pt x="299834" y="1230693"/>
                </a:lnTo>
                <a:lnTo>
                  <a:pt x="45745" y="790930"/>
                </a:lnTo>
                <a:lnTo>
                  <a:pt x="39281" y="783615"/>
                </a:lnTo>
                <a:lnTo>
                  <a:pt x="30797" y="779475"/>
                </a:lnTo>
                <a:lnTo>
                  <a:pt x="21386" y="778814"/>
                </a:lnTo>
                <a:lnTo>
                  <a:pt x="12115" y="781939"/>
                </a:lnTo>
                <a:lnTo>
                  <a:pt x="4787" y="788390"/>
                </a:lnTo>
                <a:lnTo>
                  <a:pt x="647" y="796874"/>
                </a:lnTo>
                <a:lnTo>
                  <a:pt x="0" y="806272"/>
                </a:lnTo>
                <a:lnTo>
                  <a:pt x="3111" y="815530"/>
                </a:lnTo>
                <a:lnTo>
                  <a:pt x="282905" y="1299794"/>
                </a:lnTo>
                <a:lnTo>
                  <a:pt x="291033" y="1304480"/>
                </a:lnTo>
                <a:lnTo>
                  <a:pt x="308622" y="1304480"/>
                </a:lnTo>
                <a:lnTo>
                  <a:pt x="316750" y="1299794"/>
                </a:lnTo>
                <a:lnTo>
                  <a:pt x="596557" y="815530"/>
                </a:lnTo>
                <a:lnTo>
                  <a:pt x="599020" y="809548"/>
                </a:lnTo>
                <a:lnTo>
                  <a:pt x="599846" y="803236"/>
                </a:lnTo>
                <a:close/>
              </a:path>
              <a:path w="981075" h="1304925">
                <a:moveTo>
                  <a:pt x="687857" y="276364"/>
                </a:moveTo>
                <a:lnTo>
                  <a:pt x="685850" y="249135"/>
                </a:lnTo>
                <a:lnTo>
                  <a:pt x="679945" y="223240"/>
                </a:lnTo>
                <a:lnTo>
                  <a:pt x="670344" y="199275"/>
                </a:lnTo>
                <a:lnTo>
                  <a:pt x="659993" y="182359"/>
                </a:lnTo>
                <a:lnTo>
                  <a:pt x="657237" y="177850"/>
                </a:lnTo>
                <a:lnTo>
                  <a:pt x="649300" y="168148"/>
                </a:lnTo>
                <a:lnTo>
                  <a:pt x="640715" y="159537"/>
                </a:lnTo>
                <a:lnTo>
                  <a:pt x="638619" y="157848"/>
                </a:lnTo>
                <a:lnTo>
                  <a:pt x="638619" y="276364"/>
                </a:lnTo>
                <a:lnTo>
                  <a:pt x="637298" y="295389"/>
                </a:lnTo>
                <a:lnTo>
                  <a:pt x="618439" y="344563"/>
                </a:lnTo>
                <a:lnTo>
                  <a:pt x="582256" y="369785"/>
                </a:lnTo>
                <a:lnTo>
                  <a:pt x="575233" y="370382"/>
                </a:lnTo>
                <a:lnTo>
                  <a:pt x="550837" y="362851"/>
                </a:lnTo>
                <a:lnTo>
                  <a:pt x="530656" y="342480"/>
                </a:lnTo>
                <a:lnTo>
                  <a:pt x="516928" y="312547"/>
                </a:lnTo>
                <a:lnTo>
                  <a:pt x="511848" y="276364"/>
                </a:lnTo>
                <a:lnTo>
                  <a:pt x="516928" y="240182"/>
                </a:lnTo>
                <a:lnTo>
                  <a:pt x="530656" y="210248"/>
                </a:lnTo>
                <a:lnTo>
                  <a:pt x="550837" y="189877"/>
                </a:lnTo>
                <a:lnTo>
                  <a:pt x="575233" y="182359"/>
                </a:lnTo>
                <a:lnTo>
                  <a:pt x="599630" y="189877"/>
                </a:lnTo>
                <a:lnTo>
                  <a:pt x="619810" y="210248"/>
                </a:lnTo>
                <a:lnTo>
                  <a:pt x="633552" y="240182"/>
                </a:lnTo>
                <a:lnTo>
                  <a:pt x="638619" y="276364"/>
                </a:lnTo>
                <a:lnTo>
                  <a:pt x="638619" y="157848"/>
                </a:lnTo>
                <a:lnTo>
                  <a:pt x="599059" y="136309"/>
                </a:lnTo>
                <a:lnTo>
                  <a:pt x="575233" y="133159"/>
                </a:lnTo>
                <a:lnTo>
                  <a:pt x="563194" y="133946"/>
                </a:lnTo>
                <a:lnTo>
                  <a:pt x="518972" y="152057"/>
                </a:lnTo>
                <a:lnTo>
                  <a:pt x="480123" y="199275"/>
                </a:lnTo>
                <a:lnTo>
                  <a:pt x="464629" y="249135"/>
                </a:lnTo>
                <a:lnTo>
                  <a:pt x="462622" y="276364"/>
                </a:lnTo>
                <a:lnTo>
                  <a:pt x="464629" y="303593"/>
                </a:lnTo>
                <a:lnTo>
                  <a:pt x="480123" y="353453"/>
                </a:lnTo>
                <a:lnTo>
                  <a:pt x="509765" y="393192"/>
                </a:lnTo>
                <a:lnTo>
                  <a:pt x="551408" y="416420"/>
                </a:lnTo>
                <a:lnTo>
                  <a:pt x="575233" y="419569"/>
                </a:lnTo>
                <a:lnTo>
                  <a:pt x="589978" y="418363"/>
                </a:lnTo>
                <a:lnTo>
                  <a:pt x="631405" y="400735"/>
                </a:lnTo>
                <a:lnTo>
                  <a:pt x="658418" y="373278"/>
                </a:lnTo>
                <a:lnTo>
                  <a:pt x="660133" y="370382"/>
                </a:lnTo>
                <a:lnTo>
                  <a:pt x="671017" y="352069"/>
                </a:lnTo>
                <a:lnTo>
                  <a:pt x="680250" y="328460"/>
                </a:lnTo>
                <a:lnTo>
                  <a:pt x="685927" y="303022"/>
                </a:lnTo>
                <a:lnTo>
                  <a:pt x="687857" y="276364"/>
                </a:lnTo>
                <a:close/>
              </a:path>
              <a:path w="981075" h="1304925">
                <a:moveTo>
                  <a:pt x="875944" y="149085"/>
                </a:moveTo>
                <a:lnTo>
                  <a:pt x="875296" y="139687"/>
                </a:lnTo>
                <a:lnTo>
                  <a:pt x="871169" y="131203"/>
                </a:lnTo>
                <a:lnTo>
                  <a:pt x="863841" y="124739"/>
                </a:lnTo>
                <a:lnTo>
                  <a:pt x="854583" y="121615"/>
                </a:lnTo>
                <a:lnTo>
                  <a:pt x="845172" y="122262"/>
                </a:lnTo>
                <a:lnTo>
                  <a:pt x="836688" y="126390"/>
                </a:lnTo>
                <a:lnTo>
                  <a:pt x="830211" y="133705"/>
                </a:lnTo>
                <a:lnTo>
                  <a:pt x="571423" y="580644"/>
                </a:lnTo>
                <a:lnTo>
                  <a:pt x="568299" y="589902"/>
                </a:lnTo>
                <a:lnTo>
                  <a:pt x="568947" y="599313"/>
                </a:lnTo>
                <a:lnTo>
                  <a:pt x="573087" y="607783"/>
                </a:lnTo>
                <a:lnTo>
                  <a:pt x="580402" y="614260"/>
                </a:lnTo>
                <a:lnTo>
                  <a:pt x="584288" y="616496"/>
                </a:lnTo>
                <a:lnTo>
                  <a:pt x="588530" y="617562"/>
                </a:lnTo>
                <a:lnTo>
                  <a:pt x="601205" y="617562"/>
                </a:lnTo>
                <a:lnTo>
                  <a:pt x="609473" y="613168"/>
                </a:lnTo>
                <a:lnTo>
                  <a:pt x="872820" y="158343"/>
                </a:lnTo>
                <a:lnTo>
                  <a:pt x="875944" y="149085"/>
                </a:lnTo>
                <a:close/>
              </a:path>
              <a:path w="981075" h="1304925">
                <a:moveTo>
                  <a:pt x="980846" y="459460"/>
                </a:moveTo>
                <a:lnTo>
                  <a:pt x="972947" y="406336"/>
                </a:lnTo>
                <a:lnTo>
                  <a:pt x="952995" y="365442"/>
                </a:lnTo>
                <a:lnTo>
                  <a:pt x="931621" y="340944"/>
                </a:lnTo>
                <a:lnTo>
                  <a:pt x="931621" y="459460"/>
                </a:lnTo>
                <a:lnTo>
                  <a:pt x="926553" y="495655"/>
                </a:lnTo>
                <a:lnTo>
                  <a:pt x="912812" y="525576"/>
                </a:lnTo>
                <a:lnTo>
                  <a:pt x="892632" y="545947"/>
                </a:lnTo>
                <a:lnTo>
                  <a:pt x="868235" y="553478"/>
                </a:lnTo>
                <a:lnTo>
                  <a:pt x="843838" y="545947"/>
                </a:lnTo>
                <a:lnTo>
                  <a:pt x="823658" y="525576"/>
                </a:lnTo>
                <a:lnTo>
                  <a:pt x="809917" y="495655"/>
                </a:lnTo>
                <a:lnTo>
                  <a:pt x="804849" y="459460"/>
                </a:lnTo>
                <a:lnTo>
                  <a:pt x="809917" y="423278"/>
                </a:lnTo>
                <a:lnTo>
                  <a:pt x="823658" y="393344"/>
                </a:lnTo>
                <a:lnTo>
                  <a:pt x="843838" y="372973"/>
                </a:lnTo>
                <a:lnTo>
                  <a:pt x="868235" y="365442"/>
                </a:lnTo>
                <a:lnTo>
                  <a:pt x="892632" y="372973"/>
                </a:lnTo>
                <a:lnTo>
                  <a:pt x="912812" y="393344"/>
                </a:lnTo>
                <a:lnTo>
                  <a:pt x="926553" y="423278"/>
                </a:lnTo>
                <a:lnTo>
                  <a:pt x="931621" y="459460"/>
                </a:lnTo>
                <a:lnTo>
                  <a:pt x="931621" y="340944"/>
                </a:lnTo>
                <a:lnTo>
                  <a:pt x="892060" y="319405"/>
                </a:lnTo>
                <a:lnTo>
                  <a:pt x="868235" y="316255"/>
                </a:lnTo>
                <a:lnTo>
                  <a:pt x="856195" y="317042"/>
                </a:lnTo>
                <a:lnTo>
                  <a:pt x="811974" y="335153"/>
                </a:lnTo>
                <a:lnTo>
                  <a:pt x="773125" y="382371"/>
                </a:lnTo>
                <a:lnTo>
                  <a:pt x="757631" y="432231"/>
                </a:lnTo>
                <a:lnTo>
                  <a:pt x="755624" y="459460"/>
                </a:lnTo>
                <a:lnTo>
                  <a:pt x="757631" y="486689"/>
                </a:lnTo>
                <a:lnTo>
                  <a:pt x="773125" y="536549"/>
                </a:lnTo>
                <a:lnTo>
                  <a:pt x="802767" y="576287"/>
                </a:lnTo>
                <a:lnTo>
                  <a:pt x="844410" y="599516"/>
                </a:lnTo>
                <a:lnTo>
                  <a:pt x="868235" y="602665"/>
                </a:lnTo>
                <a:lnTo>
                  <a:pt x="880287" y="601878"/>
                </a:lnTo>
                <a:lnTo>
                  <a:pt x="924496" y="583768"/>
                </a:lnTo>
                <a:lnTo>
                  <a:pt x="952995" y="553478"/>
                </a:lnTo>
                <a:lnTo>
                  <a:pt x="972947" y="512584"/>
                </a:lnTo>
                <a:lnTo>
                  <a:pt x="978839" y="486689"/>
                </a:lnTo>
                <a:lnTo>
                  <a:pt x="980846" y="459460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69261" y="8689378"/>
            <a:ext cx="1274445" cy="751840"/>
          </a:xfrm>
          <a:custGeom>
            <a:avLst/>
            <a:gdLst/>
            <a:ahLst/>
            <a:cxnLst/>
            <a:rect l="l" t="t" r="r" b="b"/>
            <a:pathLst>
              <a:path w="1274445" h="751840">
                <a:moveTo>
                  <a:pt x="1274254" y="631494"/>
                </a:moveTo>
                <a:lnTo>
                  <a:pt x="1266786" y="623989"/>
                </a:lnTo>
                <a:lnTo>
                  <a:pt x="1240866" y="623989"/>
                </a:lnTo>
                <a:lnTo>
                  <a:pt x="1240866" y="657542"/>
                </a:lnTo>
                <a:lnTo>
                  <a:pt x="1240866" y="717994"/>
                </a:lnTo>
                <a:lnTo>
                  <a:pt x="33375" y="717994"/>
                </a:lnTo>
                <a:lnTo>
                  <a:pt x="33375" y="657542"/>
                </a:lnTo>
                <a:lnTo>
                  <a:pt x="69291" y="657542"/>
                </a:lnTo>
                <a:lnTo>
                  <a:pt x="87731" y="657542"/>
                </a:lnTo>
                <a:lnTo>
                  <a:pt x="1186522" y="657542"/>
                </a:lnTo>
                <a:lnTo>
                  <a:pt x="1204963" y="657542"/>
                </a:lnTo>
                <a:lnTo>
                  <a:pt x="1240866" y="657542"/>
                </a:lnTo>
                <a:lnTo>
                  <a:pt x="1240866" y="623989"/>
                </a:lnTo>
                <a:lnTo>
                  <a:pt x="1212430" y="623989"/>
                </a:lnTo>
                <a:lnTo>
                  <a:pt x="1212430" y="7518"/>
                </a:lnTo>
                <a:lnTo>
                  <a:pt x="1204963" y="12"/>
                </a:lnTo>
                <a:lnTo>
                  <a:pt x="1186522" y="12"/>
                </a:lnTo>
                <a:lnTo>
                  <a:pt x="1179055" y="7518"/>
                </a:lnTo>
                <a:lnTo>
                  <a:pt x="1179055" y="623989"/>
                </a:lnTo>
                <a:lnTo>
                  <a:pt x="95199" y="623989"/>
                </a:lnTo>
                <a:lnTo>
                  <a:pt x="95199" y="7518"/>
                </a:lnTo>
                <a:lnTo>
                  <a:pt x="87731" y="0"/>
                </a:lnTo>
                <a:lnTo>
                  <a:pt x="69291" y="0"/>
                </a:lnTo>
                <a:lnTo>
                  <a:pt x="61823" y="7518"/>
                </a:lnTo>
                <a:lnTo>
                  <a:pt x="61823" y="623989"/>
                </a:lnTo>
                <a:lnTo>
                  <a:pt x="7467" y="623989"/>
                </a:lnTo>
                <a:lnTo>
                  <a:pt x="0" y="631494"/>
                </a:lnTo>
                <a:lnTo>
                  <a:pt x="0" y="744029"/>
                </a:lnTo>
                <a:lnTo>
                  <a:pt x="7467" y="751547"/>
                </a:lnTo>
                <a:lnTo>
                  <a:pt x="1266786" y="751547"/>
                </a:lnTo>
                <a:lnTo>
                  <a:pt x="1274254" y="744029"/>
                </a:lnTo>
                <a:lnTo>
                  <a:pt x="1274254" y="717994"/>
                </a:lnTo>
                <a:lnTo>
                  <a:pt x="1274254" y="657542"/>
                </a:lnTo>
                <a:lnTo>
                  <a:pt x="1274254" y="631494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86914" y="7964614"/>
            <a:ext cx="1239520" cy="763905"/>
          </a:xfrm>
          <a:custGeom>
            <a:avLst/>
            <a:gdLst/>
            <a:ahLst/>
            <a:cxnLst/>
            <a:rect l="l" t="t" r="r" b="b"/>
            <a:pathLst>
              <a:path w="1239520" h="763904">
                <a:moveTo>
                  <a:pt x="798156" y="116128"/>
                </a:moveTo>
                <a:lnTo>
                  <a:pt x="796836" y="111099"/>
                </a:lnTo>
                <a:lnTo>
                  <a:pt x="790486" y="103454"/>
                </a:lnTo>
                <a:lnTo>
                  <a:pt x="785787" y="101244"/>
                </a:lnTo>
                <a:lnTo>
                  <a:pt x="760831" y="101244"/>
                </a:lnTo>
                <a:lnTo>
                  <a:pt x="760831" y="134797"/>
                </a:lnTo>
                <a:lnTo>
                  <a:pt x="738035" y="260565"/>
                </a:lnTo>
                <a:lnTo>
                  <a:pt x="583844" y="260565"/>
                </a:lnTo>
                <a:lnTo>
                  <a:pt x="551522" y="134797"/>
                </a:lnTo>
                <a:lnTo>
                  <a:pt x="760831" y="134797"/>
                </a:lnTo>
                <a:lnTo>
                  <a:pt x="760831" y="101244"/>
                </a:lnTo>
                <a:lnTo>
                  <a:pt x="542899" y="101244"/>
                </a:lnTo>
                <a:lnTo>
                  <a:pt x="533298" y="63855"/>
                </a:lnTo>
                <a:lnTo>
                  <a:pt x="526643" y="58686"/>
                </a:lnTo>
                <a:lnTo>
                  <a:pt x="448894" y="58686"/>
                </a:lnTo>
                <a:lnTo>
                  <a:pt x="441413" y="66192"/>
                </a:lnTo>
                <a:lnTo>
                  <a:pt x="441413" y="84721"/>
                </a:lnTo>
                <a:lnTo>
                  <a:pt x="448894" y="92240"/>
                </a:lnTo>
                <a:lnTo>
                  <a:pt x="506107" y="92240"/>
                </a:lnTo>
                <a:lnTo>
                  <a:pt x="513283" y="120167"/>
                </a:lnTo>
                <a:lnTo>
                  <a:pt x="513283" y="127279"/>
                </a:lnTo>
                <a:lnTo>
                  <a:pt x="515747" y="129768"/>
                </a:lnTo>
                <a:lnTo>
                  <a:pt x="556653" y="288937"/>
                </a:lnTo>
                <a:lnTo>
                  <a:pt x="563308" y="294119"/>
                </a:lnTo>
                <a:lnTo>
                  <a:pt x="750989" y="294119"/>
                </a:lnTo>
                <a:lnTo>
                  <a:pt x="751967" y="294119"/>
                </a:lnTo>
                <a:lnTo>
                  <a:pt x="759891" y="294119"/>
                </a:lnTo>
                <a:lnTo>
                  <a:pt x="761187" y="294119"/>
                </a:lnTo>
                <a:lnTo>
                  <a:pt x="766406" y="288861"/>
                </a:lnTo>
                <a:lnTo>
                  <a:pt x="766927" y="288442"/>
                </a:lnTo>
                <a:lnTo>
                  <a:pt x="768654" y="286600"/>
                </a:lnTo>
                <a:lnTo>
                  <a:pt x="768654" y="278917"/>
                </a:lnTo>
                <a:lnTo>
                  <a:pt x="798156" y="116128"/>
                </a:lnTo>
                <a:close/>
              </a:path>
              <a:path w="1239520" h="763904">
                <a:moveTo>
                  <a:pt x="1238935" y="416763"/>
                </a:moveTo>
                <a:lnTo>
                  <a:pt x="1238173" y="412978"/>
                </a:lnTo>
                <a:lnTo>
                  <a:pt x="1236014" y="402247"/>
                </a:lnTo>
                <a:lnTo>
                  <a:pt x="1228051" y="390385"/>
                </a:lnTo>
                <a:lnTo>
                  <a:pt x="1216240" y="382371"/>
                </a:lnTo>
                <a:lnTo>
                  <a:pt x="1205560" y="380212"/>
                </a:lnTo>
                <a:lnTo>
                  <a:pt x="1205560" y="414705"/>
                </a:lnTo>
                <a:lnTo>
                  <a:pt x="1205547" y="675741"/>
                </a:lnTo>
                <a:lnTo>
                  <a:pt x="1201305" y="696836"/>
                </a:lnTo>
                <a:lnTo>
                  <a:pt x="1189723" y="714082"/>
                </a:lnTo>
                <a:lnTo>
                  <a:pt x="1172565" y="725716"/>
                </a:lnTo>
                <a:lnTo>
                  <a:pt x="1151572" y="729996"/>
                </a:lnTo>
                <a:lnTo>
                  <a:pt x="1038021" y="729996"/>
                </a:lnTo>
                <a:lnTo>
                  <a:pt x="1038021" y="412978"/>
                </a:lnTo>
                <a:lnTo>
                  <a:pt x="1203833" y="412978"/>
                </a:lnTo>
                <a:lnTo>
                  <a:pt x="1205560" y="414705"/>
                </a:lnTo>
                <a:lnTo>
                  <a:pt x="1205560" y="380212"/>
                </a:lnTo>
                <a:lnTo>
                  <a:pt x="1201801" y="379437"/>
                </a:lnTo>
                <a:lnTo>
                  <a:pt x="1030541" y="379437"/>
                </a:lnTo>
                <a:lnTo>
                  <a:pt x="1012101" y="379437"/>
                </a:lnTo>
                <a:lnTo>
                  <a:pt x="1004633" y="379437"/>
                </a:lnTo>
                <a:lnTo>
                  <a:pt x="1004633" y="412978"/>
                </a:lnTo>
                <a:lnTo>
                  <a:pt x="1004633" y="729996"/>
                </a:lnTo>
                <a:lnTo>
                  <a:pt x="837095" y="729996"/>
                </a:lnTo>
                <a:lnTo>
                  <a:pt x="837095" y="412978"/>
                </a:lnTo>
                <a:lnTo>
                  <a:pt x="940358" y="412978"/>
                </a:lnTo>
                <a:lnTo>
                  <a:pt x="949579" y="412978"/>
                </a:lnTo>
                <a:lnTo>
                  <a:pt x="958786" y="412978"/>
                </a:lnTo>
                <a:lnTo>
                  <a:pt x="1004633" y="412978"/>
                </a:lnTo>
                <a:lnTo>
                  <a:pt x="1004633" y="379437"/>
                </a:lnTo>
                <a:lnTo>
                  <a:pt x="966266" y="379437"/>
                </a:lnTo>
                <a:lnTo>
                  <a:pt x="966266" y="7505"/>
                </a:lnTo>
                <a:lnTo>
                  <a:pt x="958799" y="0"/>
                </a:lnTo>
                <a:lnTo>
                  <a:pt x="932878" y="0"/>
                </a:lnTo>
                <a:lnTo>
                  <a:pt x="932878" y="33540"/>
                </a:lnTo>
                <a:lnTo>
                  <a:pt x="932878" y="379437"/>
                </a:lnTo>
                <a:lnTo>
                  <a:pt x="829614" y="379437"/>
                </a:lnTo>
                <a:lnTo>
                  <a:pt x="811174" y="379437"/>
                </a:lnTo>
                <a:lnTo>
                  <a:pt x="803706" y="379437"/>
                </a:lnTo>
                <a:lnTo>
                  <a:pt x="803706" y="412978"/>
                </a:lnTo>
                <a:lnTo>
                  <a:pt x="803706" y="729996"/>
                </a:lnTo>
                <a:lnTo>
                  <a:pt x="636168" y="729996"/>
                </a:lnTo>
                <a:lnTo>
                  <a:pt x="636168" y="412978"/>
                </a:lnTo>
                <a:lnTo>
                  <a:pt x="803706" y="412978"/>
                </a:lnTo>
                <a:lnTo>
                  <a:pt x="803706" y="379437"/>
                </a:lnTo>
                <a:lnTo>
                  <a:pt x="628700" y="379437"/>
                </a:lnTo>
                <a:lnTo>
                  <a:pt x="610260" y="379437"/>
                </a:lnTo>
                <a:lnTo>
                  <a:pt x="602780" y="379437"/>
                </a:lnTo>
                <a:lnTo>
                  <a:pt x="602780" y="412978"/>
                </a:lnTo>
                <a:lnTo>
                  <a:pt x="602780" y="729996"/>
                </a:lnTo>
                <a:lnTo>
                  <a:pt x="435241" y="729996"/>
                </a:lnTo>
                <a:lnTo>
                  <a:pt x="435241" y="412978"/>
                </a:lnTo>
                <a:lnTo>
                  <a:pt x="602780" y="412978"/>
                </a:lnTo>
                <a:lnTo>
                  <a:pt x="602780" y="379437"/>
                </a:lnTo>
                <a:lnTo>
                  <a:pt x="427774" y="379437"/>
                </a:lnTo>
                <a:lnTo>
                  <a:pt x="409333" y="379437"/>
                </a:lnTo>
                <a:lnTo>
                  <a:pt x="401866" y="379437"/>
                </a:lnTo>
                <a:lnTo>
                  <a:pt x="401866" y="412978"/>
                </a:lnTo>
                <a:lnTo>
                  <a:pt x="401866" y="729996"/>
                </a:lnTo>
                <a:lnTo>
                  <a:pt x="234315" y="729996"/>
                </a:lnTo>
                <a:lnTo>
                  <a:pt x="234315" y="412978"/>
                </a:lnTo>
                <a:lnTo>
                  <a:pt x="280162" y="412978"/>
                </a:lnTo>
                <a:lnTo>
                  <a:pt x="298589" y="412978"/>
                </a:lnTo>
                <a:lnTo>
                  <a:pt x="401866" y="412978"/>
                </a:lnTo>
                <a:lnTo>
                  <a:pt x="401866" y="379437"/>
                </a:lnTo>
                <a:lnTo>
                  <a:pt x="306070" y="379437"/>
                </a:lnTo>
                <a:lnTo>
                  <a:pt x="306070" y="33540"/>
                </a:lnTo>
                <a:lnTo>
                  <a:pt x="932878" y="33540"/>
                </a:lnTo>
                <a:lnTo>
                  <a:pt x="932878" y="0"/>
                </a:lnTo>
                <a:lnTo>
                  <a:pt x="280162" y="0"/>
                </a:lnTo>
                <a:lnTo>
                  <a:pt x="272681" y="7505"/>
                </a:lnTo>
                <a:lnTo>
                  <a:pt x="272681" y="379437"/>
                </a:lnTo>
                <a:lnTo>
                  <a:pt x="226847" y="379437"/>
                </a:lnTo>
                <a:lnTo>
                  <a:pt x="208407" y="379437"/>
                </a:lnTo>
                <a:lnTo>
                  <a:pt x="200939" y="379437"/>
                </a:lnTo>
                <a:lnTo>
                  <a:pt x="200939" y="412978"/>
                </a:lnTo>
                <a:lnTo>
                  <a:pt x="200939" y="729996"/>
                </a:lnTo>
                <a:lnTo>
                  <a:pt x="87376" y="729996"/>
                </a:lnTo>
                <a:lnTo>
                  <a:pt x="66382" y="725716"/>
                </a:lnTo>
                <a:lnTo>
                  <a:pt x="49225" y="714082"/>
                </a:lnTo>
                <a:lnTo>
                  <a:pt x="37642" y="696836"/>
                </a:lnTo>
                <a:lnTo>
                  <a:pt x="33388" y="675741"/>
                </a:lnTo>
                <a:lnTo>
                  <a:pt x="33388" y="414705"/>
                </a:lnTo>
                <a:lnTo>
                  <a:pt x="35115" y="412978"/>
                </a:lnTo>
                <a:lnTo>
                  <a:pt x="37147" y="412978"/>
                </a:lnTo>
                <a:lnTo>
                  <a:pt x="200939" y="412978"/>
                </a:lnTo>
                <a:lnTo>
                  <a:pt x="200939" y="379437"/>
                </a:lnTo>
                <a:lnTo>
                  <a:pt x="37147" y="379437"/>
                </a:lnTo>
                <a:lnTo>
                  <a:pt x="22707" y="382371"/>
                </a:lnTo>
                <a:lnTo>
                  <a:pt x="10896" y="390385"/>
                </a:lnTo>
                <a:lnTo>
                  <a:pt x="2933" y="402247"/>
                </a:lnTo>
                <a:lnTo>
                  <a:pt x="0" y="416763"/>
                </a:lnTo>
                <a:lnTo>
                  <a:pt x="0" y="675741"/>
                </a:lnTo>
                <a:lnTo>
                  <a:pt x="6883" y="709879"/>
                </a:lnTo>
                <a:lnTo>
                  <a:pt x="25628" y="737793"/>
                </a:lnTo>
                <a:lnTo>
                  <a:pt x="53403" y="756627"/>
                </a:lnTo>
                <a:lnTo>
                  <a:pt x="87376" y="763536"/>
                </a:lnTo>
                <a:lnTo>
                  <a:pt x="208407" y="763536"/>
                </a:lnTo>
                <a:lnTo>
                  <a:pt x="217627" y="763536"/>
                </a:lnTo>
                <a:lnTo>
                  <a:pt x="1151572" y="763536"/>
                </a:lnTo>
                <a:lnTo>
                  <a:pt x="1185545" y="756627"/>
                </a:lnTo>
                <a:lnTo>
                  <a:pt x="1213319" y="737793"/>
                </a:lnTo>
                <a:lnTo>
                  <a:pt x="1218565" y="729996"/>
                </a:lnTo>
                <a:lnTo>
                  <a:pt x="1232065" y="709879"/>
                </a:lnTo>
                <a:lnTo>
                  <a:pt x="1238935" y="675741"/>
                </a:lnTo>
                <a:lnTo>
                  <a:pt x="1238935" y="416763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0673" y="8065859"/>
            <a:ext cx="249343" cy="25304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836021" y="8889848"/>
            <a:ext cx="347345" cy="457200"/>
          </a:xfrm>
          <a:custGeom>
            <a:avLst/>
            <a:gdLst/>
            <a:ahLst/>
            <a:cxnLst/>
            <a:rect l="l" t="t" r="r" b="b"/>
            <a:pathLst>
              <a:path w="347345" h="457200">
                <a:moveTo>
                  <a:pt x="339442" y="457065"/>
                </a:moveTo>
                <a:lnTo>
                  <a:pt x="330222" y="457065"/>
                </a:lnTo>
                <a:lnTo>
                  <a:pt x="321004" y="457065"/>
                </a:lnTo>
                <a:lnTo>
                  <a:pt x="313530" y="449557"/>
                </a:lnTo>
                <a:lnTo>
                  <a:pt x="313530" y="33546"/>
                </a:lnTo>
                <a:lnTo>
                  <a:pt x="33383" y="33546"/>
                </a:lnTo>
                <a:lnTo>
                  <a:pt x="33383" y="449557"/>
                </a:lnTo>
                <a:lnTo>
                  <a:pt x="25909" y="457065"/>
                </a:lnTo>
                <a:lnTo>
                  <a:pt x="7474" y="457065"/>
                </a:lnTo>
                <a:lnTo>
                  <a:pt x="0" y="449557"/>
                </a:lnTo>
                <a:lnTo>
                  <a:pt x="0" y="7507"/>
                </a:lnTo>
                <a:lnTo>
                  <a:pt x="7474" y="0"/>
                </a:lnTo>
                <a:lnTo>
                  <a:pt x="339439" y="0"/>
                </a:lnTo>
                <a:lnTo>
                  <a:pt x="346914" y="7507"/>
                </a:lnTo>
                <a:lnTo>
                  <a:pt x="346914" y="449557"/>
                </a:lnTo>
                <a:lnTo>
                  <a:pt x="339442" y="457065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277592" y="8889848"/>
            <a:ext cx="499745" cy="309245"/>
          </a:xfrm>
          <a:custGeom>
            <a:avLst/>
            <a:gdLst/>
            <a:ahLst/>
            <a:cxnLst/>
            <a:rect l="l" t="t" r="r" b="b"/>
            <a:pathLst>
              <a:path w="499745" h="309245">
                <a:moveTo>
                  <a:pt x="491696" y="308730"/>
                </a:moveTo>
                <a:lnTo>
                  <a:pt x="7474" y="308730"/>
                </a:lnTo>
                <a:lnTo>
                  <a:pt x="0" y="301222"/>
                </a:lnTo>
                <a:lnTo>
                  <a:pt x="0" y="7507"/>
                </a:lnTo>
                <a:lnTo>
                  <a:pt x="7474" y="0"/>
                </a:lnTo>
                <a:lnTo>
                  <a:pt x="491695" y="0"/>
                </a:lnTo>
                <a:lnTo>
                  <a:pt x="499167" y="7507"/>
                </a:lnTo>
                <a:lnTo>
                  <a:pt x="499167" y="33546"/>
                </a:lnTo>
                <a:lnTo>
                  <a:pt x="33383" y="33546"/>
                </a:lnTo>
                <a:lnTo>
                  <a:pt x="33383" y="275184"/>
                </a:lnTo>
                <a:lnTo>
                  <a:pt x="499167" y="275184"/>
                </a:lnTo>
                <a:lnTo>
                  <a:pt x="499167" y="301222"/>
                </a:lnTo>
                <a:lnTo>
                  <a:pt x="491696" y="308730"/>
                </a:lnTo>
                <a:close/>
              </a:path>
              <a:path w="499745" h="309245">
                <a:moveTo>
                  <a:pt x="499167" y="275184"/>
                </a:moveTo>
                <a:lnTo>
                  <a:pt x="465783" y="275184"/>
                </a:lnTo>
                <a:lnTo>
                  <a:pt x="465783" y="33546"/>
                </a:lnTo>
                <a:lnTo>
                  <a:pt x="499167" y="33546"/>
                </a:lnTo>
                <a:lnTo>
                  <a:pt x="499167" y="275184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28748" y="8889859"/>
            <a:ext cx="161925" cy="457200"/>
          </a:xfrm>
          <a:custGeom>
            <a:avLst/>
            <a:gdLst/>
            <a:ahLst/>
            <a:cxnLst/>
            <a:rect l="l" t="t" r="r" b="b"/>
            <a:pathLst>
              <a:path w="161925" h="457200">
                <a:moveTo>
                  <a:pt x="33388" y="200393"/>
                </a:moveTo>
                <a:lnTo>
                  <a:pt x="25908" y="192887"/>
                </a:lnTo>
                <a:lnTo>
                  <a:pt x="7480" y="192887"/>
                </a:lnTo>
                <a:lnTo>
                  <a:pt x="0" y="200393"/>
                </a:lnTo>
                <a:lnTo>
                  <a:pt x="0" y="256667"/>
                </a:lnTo>
                <a:lnTo>
                  <a:pt x="7480" y="264172"/>
                </a:lnTo>
                <a:lnTo>
                  <a:pt x="16700" y="264172"/>
                </a:lnTo>
                <a:lnTo>
                  <a:pt x="25908" y="264172"/>
                </a:lnTo>
                <a:lnTo>
                  <a:pt x="33388" y="256667"/>
                </a:lnTo>
                <a:lnTo>
                  <a:pt x="33388" y="200393"/>
                </a:lnTo>
                <a:close/>
              </a:path>
              <a:path w="161925" h="457200">
                <a:moveTo>
                  <a:pt x="97421" y="7505"/>
                </a:moveTo>
                <a:lnTo>
                  <a:pt x="89941" y="0"/>
                </a:lnTo>
                <a:lnTo>
                  <a:pt x="71513" y="0"/>
                </a:lnTo>
                <a:lnTo>
                  <a:pt x="64033" y="7505"/>
                </a:lnTo>
                <a:lnTo>
                  <a:pt x="64033" y="449554"/>
                </a:lnTo>
                <a:lnTo>
                  <a:pt x="71513" y="457060"/>
                </a:lnTo>
                <a:lnTo>
                  <a:pt x="80721" y="457060"/>
                </a:lnTo>
                <a:lnTo>
                  <a:pt x="89941" y="457060"/>
                </a:lnTo>
                <a:lnTo>
                  <a:pt x="97421" y="449554"/>
                </a:lnTo>
                <a:lnTo>
                  <a:pt x="97421" y="7505"/>
                </a:lnTo>
                <a:close/>
              </a:path>
              <a:path w="161925" h="457200">
                <a:moveTo>
                  <a:pt x="161442" y="200393"/>
                </a:moveTo>
                <a:lnTo>
                  <a:pt x="153974" y="192887"/>
                </a:lnTo>
                <a:lnTo>
                  <a:pt x="135534" y="192887"/>
                </a:lnTo>
                <a:lnTo>
                  <a:pt x="128066" y="200393"/>
                </a:lnTo>
                <a:lnTo>
                  <a:pt x="128066" y="256667"/>
                </a:lnTo>
                <a:lnTo>
                  <a:pt x="135534" y="264172"/>
                </a:lnTo>
                <a:lnTo>
                  <a:pt x="144754" y="264172"/>
                </a:lnTo>
                <a:lnTo>
                  <a:pt x="153974" y="264172"/>
                </a:lnTo>
                <a:lnTo>
                  <a:pt x="161442" y="256667"/>
                </a:lnTo>
                <a:lnTo>
                  <a:pt x="161442" y="200393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2156" y="8950687"/>
            <a:ext cx="156102" cy="2478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1317" y="9013647"/>
            <a:ext cx="190878" cy="1849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552" y="384774"/>
            <a:ext cx="14283690" cy="1173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0163" y="1753982"/>
            <a:ext cx="767080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0032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015" y="447484"/>
            <a:ext cx="12792074" cy="41719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1156" y="7203715"/>
            <a:ext cx="8448673" cy="30832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6511" y="4430456"/>
            <a:ext cx="11675110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6089" marR="5080" indent="-1724025">
              <a:lnSpc>
                <a:spcPct val="116100"/>
              </a:lnSpc>
              <a:spcBef>
                <a:spcPts val="95"/>
              </a:spcBef>
            </a:pPr>
            <a:r>
              <a:rPr sz="7000" spc="220" dirty="0"/>
              <a:t>Specializing</a:t>
            </a:r>
            <a:r>
              <a:rPr sz="7000" spc="565" dirty="0"/>
              <a:t> </a:t>
            </a:r>
            <a:r>
              <a:rPr sz="7000" spc="105" dirty="0"/>
              <a:t>in</a:t>
            </a:r>
            <a:r>
              <a:rPr sz="7000" spc="570" dirty="0"/>
              <a:t> </a:t>
            </a:r>
            <a:r>
              <a:rPr sz="7000" spc="204" dirty="0"/>
              <a:t>Local</a:t>
            </a:r>
            <a:r>
              <a:rPr sz="7000" spc="565" dirty="0"/>
              <a:t> </a:t>
            </a:r>
            <a:r>
              <a:rPr sz="7000" spc="204" dirty="0"/>
              <a:t>Business </a:t>
            </a:r>
            <a:r>
              <a:rPr sz="7000" spc="215" dirty="0"/>
              <a:t>Training</a:t>
            </a:r>
            <a:r>
              <a:rPr sz="7000" spc="530" dirty="0"/>
              <a:t> </a:t>
            </a:r>
            <a:r>
              <a:rPr sz="7000" dirty="0"/>
              <a:t>&amp;</a:t>
            </a:r>
            <a:r>
              <a:rPr sz="7000" spc="535" dirty="0"/>
              <a:t> </a:t>
            </a:r>
            <a:r>
              <a:rPr sz="7000" spc="204" dirty="0"/>
              <a:t>Financing</a:t>
            </a:r>
            <a:endParaRPr sz="7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D17B7-B61B-470B-BF66-24C8FE08B3CC}"/>
              </a:ext>
            </a:extLst>
          </p:cNvPr>
          <p:cNvSpPr txBox="1"/>
          <p:nvPr/>
        </p:nvSpPr>
        <p:spPr>
          <a:xfrm>
            <a:off x="914400" y="800100"/>
            <a:ext cx="9144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0" b="0" dirty="0"/>
              <a:t>Stay</a:t>
            </a:r>
            <a:r>
              <a:rPr lang="en-US" sz="7500" b="0" spc="-25" dirty="0"/>
              <a:t> </a:t>
            </a:r>
            <a:r>
              <a:rPr lang="en-US" sz="7500" b="0" spc="-10" dirty="0"/>
              <a:t>connected!</a:t>
            </a:r>
            <a:br>
              <a:rPr lang="en-US" sz="7500" dirty="0">
                <a:latin typeface="Calibri"/>
                <a:cs typeface="Calibri"/>
              </a:rPr>
            </a:br>
            <a:br>
              <a:rPr lang="en-US" sz="7500" b="0" spc="-10" dirty="0">
                <a:latin typeface="Calibri"/>
                <a:cs typeface="Calibri"/>
              </a:rPr>
            </a:br>
            <a:endParaRPr lang="en-US" sz="7500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97D78247-5F4E-5554-186E-2B466A2C1277}"/>
              </a:ext>
            </a:extLst>
          </p:cNvPr>
          <p:cNvSpPr txBox="1"/>
          <p:nvPr/>
        </p:nvSpPr>
        <p:spPr>
          <a:xfrm>
            <a:off x="3733800" y="3390900"/>
            <a:ext cx="1181100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spc="-10" dirty="0">
                <a:solidFill>
                  <a:srgbClr val="003252"/>
                </a:solidFill>
                <a:latin typeface="Calibri"/>
                <a:cs typeface="Calibri"/>
              </a:rPr>
              <a:t>	</a:t>
            </a:r>
            <a:r>
              <a:rPr sz="4200" spc="-10" dirty="0">
                <a:solidFill>
                  <a:srgbClr val="003252"/>
                </a:solidFill>
                <a:latin typeface="Calibri"/>
                <a:cs typeface="Calibri"/>
              </a:rPr>
              <a:t>@wwcommunityfutures</a:t>
            </a:r>
            <a:endParaRPr lang="en-US" sz="4200" spc="-10" dirty="0">
              <a:solidFill>
                <a:srgbClr val="00325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4200" dirty="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lang="en-US" sz="4200" spc="-10" dirty="0">
                <a:solidFill>
                  <a:srgbClr val="003252"/>
                </a:solidFill>
                <a:latin typeface="Calibri"/>
                <a:cs typeface="Calibri"/>
              </a:rPr>
              <a:t>	</a:t>
            </a:r>
            <a:r>
              <a:rPr sz="4200" spc="-10" dirty="0">
                <a:solidFill>
                  <a:srgbClr val="003252"/>
                </a:solidFill>
                <a:latin typeface="Calibri"/>
                <a:cs typeface="Calibri"/>
              </a:rPr>
              <a:t>@WWCFDC</a:t>
            </a:r>
            <a:endParaRPr lang="en-US" sz="4200" spc="-10" dirty="0">
              <a:solidFill>
                <a:srgbClr val="003252"/>
              </a:solidFill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endParaRPr lang="en-US" sz="4200" spc="-10" dirty="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endParaRPr lang="en-US" sz="4200" spc="-10" dirty="0">
              <a:solidFill>
                <a:srgbClr val="003252"/>
              </a:solidFill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lang="en-US" sz="4200" dirty="0">
                <a:solidFill>
                  <a:srgbClr val="003252"/>
                </a:solidFill>
                <a:latin typeface="Calibri"/>
                <a:cs typeface="Calibri"/>
              </a:rPr>
              <a:t>	</a:t>
            </a:r>
            <a:r>
              <a:rPr sz="4200" dirty="0">
                <a:solidFill>
                  <a:srgbClr val="003252"/>
                </a:solidFill>
                <a:latin typeface="Calibri"/>
                <a:cs typeface="Calibri"/>
              </a:rPr>
              <a:t>Wellington</a:t>
            </a:r>
            <a:r>
              <a:rPr sz="4200" spc="-13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200" spc="-10" dirty="0">
                <a:solidFill>
                  <a:srgbClr val="003252"/>
                </a:solidFill>
                <a:latin typeface="Calibri"/>
                <a:cs typeface="Calibri"/>
              </a:rPr>
              <a:t>Waterloo </a:t>
            </a:r>
            <a:r>
              <a:rPr sz="4200" dirty="0">
                <a:solidFill>
                  <a:srgbClr val="003252"/>
                </a:solidFill>
                <a:latin typeface="Calibri"/>
                <a:cs typeface="Calibri"/>
              </a:rPr>
              <a:t>Community</a:t>
            </a:r>
            <a:r>
              <a:rPr sz="42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200" spc="-10" dirty="0">
                <a:solidFill>
                  <a:srgbClr val="003252"/>
                </a:solidFill>
                <a:latin typeface="Calibri"/>
                <a:cs typeface="Calibri"/>
              </a:rPr>
              <a:t>Futures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7C49545-CFEF-B597-C571-FC67D17F7F5E}"/>
              </a:ext>
            </a:extLst>
          </p:cNvPr>
          <p:cNvSpPr/>
          <p:nvPr/>
        </p:nvSpPr>
        <p:spPr>
          <a:xfrm>
            <a:off x="2676145" y="5060268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533399" y="1066799"/>
                </a:moveTo>
                <a:lnTo>
                  <a:pt x="484832" y="1064621"/>
                </a:lnTo>
                <a:lnTo>
                  <a:pt x="437490" y="1058209"/>
                </a:lnTo>
                <a:lnTo>
                  <a:pt x="391561" y="1047754"/>
                </a:lnTo>
                <a:lnTo>
                  <a:pt x="347233" y="1033442"/>
                </a:lnTo>
                <a:lnTo>
                  <a:pt x="304693" y="1015461"/>
                </a:lnTo>
                <a:lnTo>
                  <a:pt x="264131" y="994000"/>
                </a:lnTo>
                <a:lnTo>
                  <a:pt x="225734" y="969247"/>
                </a:lnTo>
                <a:lnTo>
                  <a:pt x="189689" y="941388"/>
                </a:lnTo>
                <a:lnTo>
                  <a:pt x="156186" y="910613"/>
                </a:lnTo>
                <a:lnTo>
                  <a:pt x="125411" y="877110"/>
                </a:lnTo>
                <a:lnTo>
                  <a:pt x="97552" y="841065"/>
                </a:lnTo>
                <a:lnTo>
                  <a:pt x="72799" y="802668"/>
                </a:lnTo>
                <a:lnTo>
                  <a:pt x="51338" y="762105"/>
                </a:lnTo>
                <a:lnTo>
                  <a:pt x="33357" y="719566"/>
                </a:lnTo>
                <a:lnTo>
                  <a:pt x="19045" y="675238"/>
                </a:lnTo>
                <a:lnTo>
                  <a:pt x="8590" y="629309"/>
                </a:lnTo>
                <a:lnTo>
                  <a:pt x="2178" y="581967"/>
                </a:lnTo>
                <a:lnTo>
                  <a:pt x="0" y="533399"/>
                </a:lnTo>
                <a:lnTo>
                  <a:pt x="2129" y="485927"/>
                </a:lnTo>
                <a:lnTo>
                  <a:pt x="8590" y="437490"/>
                </a:lnTo>
                <a:lnTo>
                  <a:pt x="19045" y="391561"/>
                </a:lnTo>
                <a:lnTo>
                  <a:pt x="33357" y="347233"/>
                </a:lnTo>
                <a:lnTo>
                  <a:pt x="51338" y="304693"/>
                </a:lnTo>
                <a:lnTo>
                  <a:pt x="72799" y="264131"/>
                </a:lnTo>
                <a:lnTo>
                  <a:pt x="97552" y="225734"/>
                </a:lnTo>
                <a:lnTo>
                  <a:pt x="125411" y="189689"/>
                </a:lnTo>
                <a:lnTo>
                  <a:pt x="156186" y="156186"/>
                </a:lnTo>
                <a:lnTo>
                  <a:pt x="189689" y="125411"/>
                </a:lnTo>
                <a:lnTo>
                  <a:pt x="225734" y="97552"/>
                </a:lnTo>
                <a:lnTo>
                  <a:pt x="264131" y="72799"/>
                </a:lnTo>
                <a:lnTo>
                  <a:pt x="304693" y="51338"/>
                </a:lnTo>
                <a:lnTo>
                  <a:pt x="347233" y="33357"/>
                </a:lnTo>
                <a:lnTo>
                  <a:pt x="391561" y="19045"/>
                </a:lnTo>
                <a:lnTo>
                  <a:pt x="437490" y="8590"/>
                </a:lnTo>
                <a:lnTo>
                  <a:pt x="484832" y="2178"/>
                </a:lnTo>
                <a:lnTo>
                  <a:pt x="533399" y="0"/>
                </a:lnTo>
                <a:lnTo>
                  <a:pt x="581967" y="2178"/>
                </a:lnTo>
                <a:lnTo>
                  <a:pt x="629309" y="8590"/>
                </a:lnTo>
                <a:lnTo>
                  <a:pt x="675238" y="19045"/>
                </a:lnTo>
                <a:lnTo>
                  <a:pt x="719566" y="33357"/>
                </a:lnTo>
                <a:lnTo>
                  <a:pt x="762105" y="51338"/>
                </a:lnTo>
                <a:lnTo>
                  <a:pt x="802668" y="72799"/>
                </a:lnTo>
                <a:lnTo>
                  <a:pt x="841065" y="97552"/>
                </a:lnTo>
                <a:lnTo>
                  <a:pt x="877110" y="125411"/>
                </a:lnTo>
                <a:lnTo>
                  <a:pt x="910613" y="156186"/>
                </a:lnTo>
                <a:lnTo>
                  <a:pt x="941388" y="189689"/>
                </a:lnTo>
                <a:lnTo>
                  <a:pt x="969247" y="225734"/>
                </a:lnTo>
                <a:lnTo>
                  <a:pt x="994000" y="264131"/>
                </a:lnTo>
                <a:lnTo>
                  <a:pt x="1015461" y="304693"/>
                </a:lnTo>
                <a:lnTo>
                  <a:pt x="1015748" y="305371"/>
                </a:lnTo>
                <a:lnTo>
                  <a:pt x="672883" y="305371"/>
                </a:lnTo>
                <a:lnTo>
                  <a:pt x="622869" y="315481"/>
                </a:lnTo>
                <a:lnTo>
                  <a:pt x="603061" y="328841"/>
                </a:lnTo>
                <a:lnTo>
                  <a:pt x="282701" y="328841"/>
                </a:lnTo>
                <a:lnTo>
                  <a:pt x="275380" y="343613"/>
                </a:lnTo>
                <a:lnTo>
                  <a:pt x="269933" y="359411"/>
                </a:lnTo>
                <a:lnTo>
                  <a:pt x="266537" y="376059"/>
                </a:lnTo>
                <a:lnTo>
                  <a:pt x="265366" y="393382"/>
                </a:lnTo>
                <a:lnTo>
                  <a:pt x="269450" y="425657"/>
                </a:lnTo>
                <a:lnTo>
                  <a:pt x="281035" y="454956"/>
                </a:lnTo>
                <a:lnTo>
                  <a:pt x="299120" y="480205"/>
                </a:lnTo>
                <a:lnTo>
                  <a:pt x="303951" y="484327"/>
                </a:lnTo>
                <a:lnTo>
                  <a:pt x="264566" y="484327"/>
                </a:lnTo>
                <a:lnTo>
                  <a:pt x="264566" y="485927"/>
                </a:lnTo>
                <a:lnTo>
                  <a:pt x="272404" y="530278"/>
                </a:lnTo>
                <a:lnTo>
                  <a:pt x="294083" y="567916"/>
                </a:lnTo>
                <a:lnTo>
                  <a:pt x="326786" y="596078"/>
                </a:lnTo>
                <a:lnTo>
                  <a:pt x="367779" y="612076"/>
                </a:lnTo>
                <a:lnTo>
                  <a:pt x="359636" y="614022"/>
                </a:lnTo>
                <a:lnTo>
                  <a:pt x="358528" y="614210"/>
                </a:lnTo>
                <a:lnTo>
                  <a:pt x="309638" y="614210"/>
                </a:lnTo>
                <a:lnTo>
                  <a:pt x="327340" y="649622"/>
                </a:lnTo>
                <a:lnTo>
                  <a:pt x="354644" y="677684"/>
                </a:lnTo>
                <a:lnTo>
                  <a:pt x="389448" y="696345"/>
                </a:lnTo>
                <a:lnTo>
                  <a:pt x="429653" y="703554"/>
                </a:lnTo>
                <a:lnTo>
                  <a:pt x="394603" y="726653"/>
                </a:lnTo>
                <a:lnTo>
                  <a:pt x="355877" y="743926"/>
                </a:lnTo>
                <a:lnTo>
                  <a:pt x="314101" y="754748"/>
                </a:lnTo>
                <a:lnTo>
                  <a:pt x="291927" y="756627"/>
                </a:lnTo>
                <a:lnTo>
                  <a:pt x="239229" y="756627"/>
                </a:lnTo>
                <a:lnTo>
                  <a:pt x="283481" y="781239"/>
                </a:lnTo>
                <a:lnTo>
                  <a:pt x="331408" y="799499"/>
                </a:lnTo>
                <a:lnTo>
                  <a:pt x="382385" y="810859"/>
                </a:lnTo>
                <a:lnTo>
                  <a:pt x="435787" y="814768"/>
                </a:lnTo>
                <a:lnTo>
                  <a:pt x="986200" y="814768"/>
                </a:lnTo>
                <a:lnTo>
                  <a:pt x="969247" y="841065"/>
                </a:lnTo>
                <a:lnTo>
                  <a:pt x="941388" y="877110"/>
                </a:lnTo>
                <a:lnTo>
                  <a:pt x="910613" y="910613"/>
                </a:lnTo>
                <a:lnTo>
                  <a:pt x="877110" y="941388"/>
                </a:lnTo>
                <a:lnTo>
                  <a:pt x="841065" y="969247"/>
                </a:lnTo>
                <a:lnTo>
                  <a:pt x="802668" y="994000"/>
                </a:lnTo>
                <a:lnTo>
                  <a:pt x="762105" y="1015461"/>
                </a:lnTo>
                <a:lnTo>
                  <a:pt x="719566" y="1033442"/>
                </a:lnTo>
                <a:lnTo>
                  <a:pt x="675238" y="1047754"/>
                </a:lnTo>
                <a:lnTo>
                  <a:pt x="629309" y="1058209"/>
                </a:lnTo>
                <a:lnTo>
                  <a:pt x="581967" y="1064621"/>
                </a:lnTo>
                <a:lnTo>
                  <a:pt x="533399" y="1066799"/>
                </a:lnTo>
                <a:close/>
              </a:path>
              <a:path w="1066800" h="1066800">
                <a:moveTo>
                  <a:pt x="766762" y="345909"/>
                </a:moveTo>
                <a:lnTo>
                  <a:pt x="747405" y="328999"/>
                </a:lnTo>
                <a:lnTo>
                  <a:pt x="724923" y="316239"/>
                </a:lnTo>
                <a:lnTo>
                  <a:pt x="699891" y="308180"/>
                </a:lnTo>
                <a:lnTo>
                  <a:pt x="672883" y="305371"/>
                </a:lnTo>
                <a:lnTo>
                  <a:pt x="1015748" y="305371"/>
                </a:lnTo>
                <a:lnTo>
                  <a:pt x="1019693" y="314706"/>
                </a:lnTo>
                <a:lnTo>
                  <a:pt x="848372" y="314706"/>
                </a:lnTo>
                <a:lnTo>
                  <a:pt x="829282" y="324944"/>
                </a:lnTo>
                <a:lnTo>
                  <a:pt x="809267" y="333608"/>
                </a:lnTo>
                <a:lnTo>
                  <a:pt x="788402" y="340621"/>
                </a:lnTo>
                <a:lnTo>
                  <a:pt x="766762" y="345909"/>
                </a:lnTo>
                <a:close/>
              </a:path>
              <a:path w="1066800" h="1066800">
                <a:moveTo>
                  <a:pt x="791832" y="385914"/>
                </a:moveTo>
                <a:lnTo>
                  <a:pt x="810567" y="372275"/>
                </a:lnTo>
                <a:lnTo>
                  <a:pt x="826503" y="355611"/>
                </a:lnTo>
                <a:lnTo>
                  <a:pt x="839238" y="336296"/>
                </a:lnTo>
                <a:lnTo>
                  <a:pt x="848372" y="314706"/>
                </a:lnTo>
                <a:lnTo>
                  <a:pt x="1019693" y="314706"/>
                </a:lnTo>
                <a:lnTo>
                  <a:pt x="1033442" y="347233"/>
                </a:lnTo>
                <a:lnTo>
                  <a:pt x="1039387" y="365645"/>
                </a:lnTo>
                <a:lnTo>
                  <a:pt x="865708" y="365645"/>
                </a:lnTo>
                <a:lnTo>
                  <a:pt x="848164" y="372638"/>
                </a:lnTo>
                <a:lnTo>
                  <a:pt x="829970" y="378380"/>
                </a:lnTo>
                <a:lnTo>
                  <a:pt x="811176" y="382822"/>
                </a:lnTo>
                <a:lnTo>
                  <a:pt x="791832" y="385914"/>
                </a:lnTo>
                <a:close/>
              </a:path>
              <a:path w="1066800" h="1066800">
                <a:moveTo>
                  <a:pt x="547801" y="463257"/>
                </a:moveTo>
                <a:lnTo>
                  <a:pt x="495438" y="456857"/>
                </a:lnTo>
                <a:lnTo>
                  <a:pt x="445645" y="443344"/>
                </a:lnTo>
                <a:lnTo>
                  <a:pt x="398949" y="423252"/>
                </a:lnTo>
                <a:lnTo>
                  <a:pt x="355876" y="397116"/>
                </a:lnTo>
                <a:lnTo>
                  <a:pt x="316951" y="365467"/>
                </a:lnTo>
                <a:lnTo>
                  <a:pt x="282701" y="328841"/>
                </a:lnTo>
                <a:lnTo>
                  <a:pt x="603061" y="328841"/>
                </a:lnTo>
                <a:lnTo>
                  <a:pt x="582005" y="343042"/>
                </a:lnTo>
                <a:lnTo>
                  <a:pt x="554444" y="383906"/>
                </a:lnTo>
                <a:lnTo>
                  <a:pt x="544334" y="433920"/>
                </a:lnTo>
                <a:lnTo>
                  <a:pt x="544538" y="441467"/>
                </a:lnTo>
                <a:lnTo>
                  <a:pt x="545168" y="448889"/>
                </a:lnTo>
                <a:lnTo>
                  <a:pt x="546247" y="456161"/>
                </a:lnTo>
                <a:lnTo>
                  <a:pt x="547801" y="463257"/>
                </a:lnTo>
                <a:close/>
              </a:path>
              <a:path w="1066800" h="1066800">
                <a:moveTo>
                  <a:pt x="986200" y="814768"/>
                </a:moveTo>
                <a:lnTo>
                  <a:pt x="435787" y="814768"/>
                </a:lnTo>
                <a:lnTo>
                  <a:pt x="488465" y="811389"/>
                </a:lnTo>
                <a:lnTo>
                  <a:pt x="537277" y="801658"/>
                </a:lnTo>
                <a:lnTo>
                  <a:pt x="582161" y="786181"/>
                </a:lnTo>
                <a:lnTo>
                  <a:pt x="623057" y="765564"/>
                </a:lnTo>
                <a:lnTo>
                  <a:pt x="659905" y="740415"/>
                </a:lnTo>
                <a:lnTo>
                  <a:pt x="692644" y="711340"/>
                </a:lnTo>
                <a:lnTo>
                  <a:pt x="721215" y="678946"/>
                </a:lnTo>
                <a:lnTo>
                  <a:pt x="745555" y="643839"/>
                </a:lnTo>
                <a:lnTo>
                  <a:pt x="765606" y="606627"/>
                </a:lnTo>
                <a:lnTo>
                  <a:pt x="781310" y="567904"/>
                </a:lnTo>
                <a:lnTo>
                  <a:pt x="792596" y="528312"/>
                </a:lnTo>
                <a:lnTo>
                  <a:pt x="799414" y="488423"/>
                </a:lnTo>
                <a:lnTo>
                  <a:pt x="801698" y="448889"/>
                </a:lnTo>
                <a:lnTo>
                  <a:pt x="801691" y="437490"/>
                </a:lnTo>
                <a:lnTo>
                  <a:pt x="801433" y="432320"/>
                </a:lnTo>
                <a:lnTo>
                  <a:pt x="819614" y="417889"/>
                </a:lnTo>
                <a:lnTo>
                  <a:pt x="836471" y="401883"/>
                </a:lnTo>
                <a:lnTo>
                  <a:pt x="851877" y="384427"/>
                </a:lnTo>
                <a:lnTo>
                  <a:pt x="865708" y="365645"/>
                </a:lnTo>
                <a:lnTo>
                  <a:pt x="1039387" y="365645"/>
                </a:lnTo>
                <a:lnTo>
                  <a:pt x="1058209" y="437490"/>
                </a:lnTo>
                <a:lnTo>
                  <a:pt x="1064552" y="484327"/>
                </a:lnTo>
                <a:lnTo>
                  <a:pt x="1066799" y="533399"/>
                </a:lnTo>
                <a:lnTo>
                  <a:pt x="1064621" y="581967"/>
                </a:lnTo>
                <a:lnTo>
                  <a:pt x="1058209" y="629309"/>
                </a:lnTo>
                <a:lnTo>
                  <a:pt x="1047754" y="675238"/>
                </a:lnTo>
                <a:lnTo>
                  <a:pt x="1033442" y="719566"/>
                </a:lnTo>
                <a:lnTo>
                  <a:pt x="1015461" y="762105"/>
                </a:lnTo>
                <a:lnTo>
                  <a:pt x="994000" y="802668"/>
                </a:lnTo>
                <a:lnTo>
                  <a:pt x="986200" y="814768"/>
                </a:lnTo>
                <a:close/>
              </a:path>
              <a:path w="1066800" h="1066800">
                <a:moveTo>
                  <a:pt x="322706" y="500329"/>
                </a:moveTo>
                <a:lnTo>
                  <a:pt x="307171" y="498954"/>
                </a:lnTo>
                <a:lnTo>
                  <a:pt x="292236" y="495728"/>
                </a:lnTo>
                <a:lnTo>
                  <a:pt x="278001" y="490803"/>
                </a:lnTo>
                <a:lnTo>
                  <a:pt x="264566" y="484327"/>
                </a:lnTo>
                <a:lnTo>
                  <a:pt x="303951" y="484327"/>
                </a:lnTo>
                <a:lnTo>
                  <a:pt x="322706" y="500329"/>
                </a:lnTo>
                <a:close/>
              </a:path>
              <a:path w="1066800" h="1066800">
                <a:moveTo>
                  <a:pt x="333908" y="616610"/>
                </a:moveTo>
                <a:lnTo>
                  <a:pt x="325640" y="616610"/>
                </a:lnTo>
                <a:lnTo>
                  <a:pt x="317639" y="615810"/>
                </a:lnTo>
                <a:lnTo>
                  <a:pt x="309638" y="614210"/>
                </a:lnTo>
                <a:lnTo>
                  <a:pt x="358528" y="614210"/>
                </a:lnTo>
                <a:lnTo>
                  <a:pt x="351243" y="615443"/>
                </a:lnTo>
                <a:lnTo>
                  <a:pt x="342651" y="616314"/>
                </a:lnTo>
                <a:lnTo>
                  <a:pt x="333908" y="616610"/>
                </a:lnTo>
                <a:close/>
              </a:path>
              <a:path w="1066800" h="1066800">
                <a:moveTo>
                  <a:pt x="269900" y="758494"/>
                </a:moveTo>
                <a:lnTo>
                  <a:pt x="262145" y="758390"/>
                </a:lnTo>
                <a:lnTo>
                  <a:pt x="254465" y="758061"/>
                </a:lnTo>
                <a:lnTo>
                  <a:pt x="246834" y="757482"/>
                </a:lnTo>
                <a:lnTo>
                  <a:pt x="239229" y="756627"/>
                </a:lnTo>
                <a:lnTo>
                  <a:pt x="291927" y="756627"/>
                </a:lnTo>
                <a:lnTo>
                  <a:pt x="269900" y="758494"/>
                </a:lnTo>
                <a:close/>
              </a:path>
            </a:pathLst>
          </a:custGeom>
          <a:solidFill>
            <a:srgbClr val="003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1CE80FA4-0EA8-5C8D-C96D-213BC247E29A}"/>
              </a:ext>
            </a:extLst>
          </p:cNvPr>
          <p:cNvGrpSpPr/>
          <p:nvPr/>
        </p:nvGrpSpPr>
        <p:grpSpPr>
          <a:xfrm>
            <a:off x="2676145" y="3107394"/>
            <a:ext cx="1066800" cy="1066800"/>
            <a:chOff x="1028700" y="4272849"/>
            <a:chExt cx="1066800" cy="106680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38B37E6-FFF1-0DE6-9CE2-D589C0B6565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874" y="4688023"/>
              <a:ext cx="236450" cy="236450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378F7D-1AF0-B20A-BD59-FE551871C9DA}"/>
                </a:ext>
              </a:extLst>
            </p:cNvPr>
            <p:cNvSpPr/>
            <p:nvPr/>
          </p:nvSpPr>
          <p:spPr>
            <a:xfrm>
              <a:off x="1028687" y="427285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823429" y="374535"/>
                  </a:moveTo>
                  <a:lnTo>
                    <a:pt x="812876" y="323456"/>
                  </a:lnTo>
                  <a:lnTo>
                    <a:pt x="796201" y="298805"/>
                  </a:lnTo>
                  <a:lnTo>
                    <a:pt x="784694" y="281774"/>
                  </a:lnTo>
                  <a:lnTo>
                    <a:pt x="767080" y="269887"/>
                  </a:lnTo>
                  <a:lnTo>
                    <a:pt x="767080" y="341744"/>
                  </a:lnTo>
                  <a:lnTo>
                    <a:pt x="763752" y="358597"/>
                  </a:lnTo>
                  <a:lnTo>
                    <a:pt x="754621" y="372224"/>
                  </a:lnTo>
                  <a:lnTo>
                    <a:pt x="740981" y="381368"/>
                  </a:lnTo>
                  <a:lnTo>
                    <a:pt x="724141" y="384695"/>
                  </a:lnTo>
                  <a:lnTo>
                    <a:pt x="711669" y="382168"/>
                  </a:lnTo>
                  <a:lnTo>
                    <a:pt x="711669" y="532942"/>
                  </a:lnTo>
                  <a:lnTo>
                    <a:pt x="705104" y="580301"/>
                  </a:lnTo>
                  <a:lnTo>
                    <a:pt x="687006" y="622871"/>
                  </a:lnTo>
                  <a:lnTo>
                    <a:pt x="659079" y="658964"/>
                  </a:lnTo>
                  <a:lnTo>
                    <a:pt x="623036" y="686854"/>
                  </a:lnTo>
                  <a:lnTo>
                    <a:pt x="580567" y="704824"/>
                  </a:lnTo>
                  <a:lnTo>
                    <a:pt x="533400" y="711200"/>
                  </a:lnTo>
                  <a:lnTo>
                    <a:pt x="486041" y="704824"/>
                  </a:lnTo>
                  <a:lnTo>
                    <a:pt x="443471" y="686854"/>
                  </a:lnTo>
                  <a:lnTo>
                    <a:pt x="407390" y="658964"/>
                  </a:lnTo>
                  <a:lnTo>
                    <a:pt x="379501" y="622871"/>
                  </a:lnTo>
                  <a:lnTo>
                    <a:pt x="361518" y="580301"/>
                  </a:lnTo>
                  <a:lnTo>
                    <a:pt x="355142" y="532942"/>
                  </a:lnTo>
                  <a:lnTo>
                    <a:pt x="361518" y="485584"/>
                  </a:lnTo>
                  <a:lnTo>
                    <a:pt x="379501" y="443014"/>
                  </a:lnTo>
                  <a:lnTo>
                    <a:pt x="407390" y="406920"/>
                  </a:lnTo>
                  <a:lnTo>
                    <a:pt x="443471" y="379031"/>
                  </a:lnTo>
                  <a:lnTo>
                    <a:pt x="486041" y="361048"/>
                  </a:lnTo>
                  <a:lnTo>
                    <a:pt x="533400" y="354685"/>
                  </a:lnTo>
                  <a:lnTo>
                    <a:pt x="580771" y="361048"/>
                  </a:lnTo>
                  <a:lnTo>
                    <a:pt x="623341" y="379031"/>
                  </a:lnTo>
                  <a:lnTo>
                    <a:pt x="659422" y="406920"/>
                  </a:lnTo>
                  <a:lnTo>
                    <a:pt x="687311" y="443014"/>
                  </a:lnTo>
                  <a:lnTo>
                    <a:pt x="705294" y="485584"/>
                  </a:lnTo>
                  <a:lnTo>
                    <a:pt x="711669" y="532942"/>
                  </a:lnTo>
                  <a:lnTo>
                    <a:pt x="711669" y="382168"/>
                  </a:lnTo>
                  <a:lnTo>
                    <a:pt x="707491" y="381304"/>
                  </a:lnTo>
                  <a:lnTo>
                    <a:pt x="693826" y="372059"/>
                  </a:lnTo>
                  <a:lnTo>
                    <a:pt x="684580" y="358394"/>
                  </a:lnTo>
                  <a:lnTo>
                    <a:pt x="683831" y="354685"/>
                  </a:lnTo>
                  <a:lnTo>
                    <a:pt x="681189" y="341744"/>
                  </a:lnTo>
                  <a:lnTo>
                    <a:pt x="684580" y="325107"/>
                  </a:lnTo>
                  <a:lnTo>
                    <a:pt x="693826" y="311442"/>
                  </a:lnTo>
                  <a:lnTo>
                    <a:pt x="707491" y="302196"/>
                  </a:lnTo>
                  <a:lnTo>
                    <a:pt x="724141" y="298805"/>
                  </a:lnTo>
                  <a:lnTo>
                    <a:pt x="740778" y="302196"/>
                  </a:lnTo>
                  <a:lnTo>
                    <a:pt x="754443" y="311442"/>
                  </a:lnTo>
                  <a:lnTo>
                    <a:pt x="763689" y="325107"/>
                  </a:lnTo>
                  <a:lnTo>
                    <a:pt x="767080" y="341744"/>
                  </a:lnTo>
                  <a:lnTo>
                    <a:pt x="767080" y="269887"/>
                  </a:lnTo>
                  <a:lnTo>
                    <a:pt x="743089" y="253682"/>
                  </a:lnTo>
                  <a:lnTo>
                    <a:pt x="692277" y="243382"/>
                  </a:lnTo>
                  <a:lnTo>
                    <a:pt x="374535" y="243382"/>
                  </a:lnTo>
                  <a:lnTo>
                    <a:pt x="323659" y="253682"/>
                  </a:lnTo>
                  <a:lnTo>
                    <a:pt x="281940" y="281774"/>
                  </a:lnTo>
                  <a:lnTo>
                    <a:pt x="253746" y="323456"/>
                  </a:lnTo>
                  <a:lnTo>
                    <a:pt x="243382" y="374535"/>
                  </a:lnTo>
                  <a:lnTo>
                    <a:pt x="243382" y="692264"/>
                  </a:lnTo>
                  <a:lnTo>
                    <a:pt x="253682" y="743153"/>
                  </a:lnTo>
                  <a:lnTo>
                    <a:pt x="281774" y="784860"/>
                  </a:lnTo>
                  <a:lnTo>
                    <a:pt x="323456" y="813066"/>
                  </a:lnTo>
                  <a:lnTo>
                    <a:pt x="374535" y="823429"/>
                  </a:lnTo>
                  <a:lnTo>
                    <a:pt x="692277" y="823429"/>
                  </a:lnTo>
                  <a:lnTo>
                    <a:pt x="743153" y="813130"/>
                  </a:lnTo>
                  <a:lnTo>
                    <a:pt x="784860" y="785037"/>
                  </a:lnTo>
                  <a:lnTo>
                    <a:pt x="813066" y="743356"/>
                  </a:lnTo>
                  <a:lnTo>
                    <a:pt x="819581" y="711200"/>
                  </a:lnTo>
                  <a:lnTo>
                    <a:pt x="823429" y="692264"/>
                  </a:lnTo>
                  <a:lnTo>
                    <a:pt x="823429" y="384695"/>
                  </a:lnTo>
                  <a:lnTo>
                    <a:pt x="823429" y="374535"/>
                  </a:lnTo>
                  <a:close/>
                </a:path>
                <a:path w="1066800" h="1066800">
                  <a:moveTo>
                    <a:pt x="1066800" y="533400"/>
                  </a:moveTo>
                  <a:lnTo>
                    <a:pt x="1064552" y="484847"/>
                  </a:lnTo>
                  <a:lnTo>
                    <a:pt x="1058075" y="437515"/>
                  </a:lnTo>
                  <a:lnTo>
                    <a:pt x="1047559" y="391591"/>
                  </a:lnTo>
                  <a:lnTo>
                    <a:pt x="1033195" y="347268"/>
                  </a:lnTo>
                  <a:lnTo>
                    <a:pt x="1015174" y="304723"/>
                  </a:lnTo>
                  <a:lnTo>
                    <a:pt x="993686" y="264160"/>
                  </a:lnTo>
                  <a:lnTo>
                    <a:pt x="968908" y="225767"/>
                  </a:lnTo>
                  <a:lnTo>
                    <a:pt x="941031" y="189725"/>
                  </a:lnTo>
                  <a:lnTo>
                    <a:pt x="910247" y="156210"/>
                  </a:lnTo>
                  <a:lnTo>
                    <a:pt x="883462" y="131610"/>
                  </a:lnTo>
                  <a:lnTo>
                    <a:pt x="883462" y="374535"/>
                  </a:lnTo>
                  <a:lnTo>
                    <a:pt x="883462" y="692264"/>
                  </a:lnTo>
                  <a:lnTo>
                    <a:pt x="883005" y="692264"/>
                  </a:lnTo>
                  <a:lnTo>
                    <a:pt x="877938" y="736015"/>
                  </a:lnTo>
                  <a:lnTo>
                    <a:pt x="863523" y="776224"/>
                  </a:lnTo>
                  <a:lnTo>
                    <a:pt x="840905" y="811720"/>
                  </a:lnTo>
                  <a:lnTo>
                    <a:pt x="811263" y="841362"/>
                  </a:lnTo>
                  <a:lnTo>
                    <a:pt x="775766" y="863981"/>
                  </a:lnTo>
                  <a:lnTo>
                    <a:pt x="735558" y="878395"/>
                  </a:lnTo>
                  <a:lnTo>
                    <a:pt x="691807" y="883462"/>
                  </a:lnTo>
                  <a:lnTo>
                    <a:pt x="374535" y="883462"/>
                  </a:lnTo>
                  <a:lnTo>
                    <a:pt x="330796" y="878395"/>
                  </a:lnTo>
                  <a:lnTo>
                    <a:pt x="290588" y="863981"/>
                  </a:lnTo>
                  <a:lnTo>
                    <a:pt x="255079" y="841362"/>
                  </a:lnTo>
                  <a:lnTo>
                    <a:pt x="225450" y="811720"/>
                  </a:lnTo>
                  <a:lnTo>
                    <a:pt x="202831" y="776224"/>
                  </a:lnTo>
                  <a:lnTo>
                    <a:pt x="188417" y="736015"/>
                  </a:lnTo>
                  <a:lnTo>
                    <a:pt x="183349" y="692264"/>
                  </a:lnTo>
                  <a:lnTo>
                    <a:pt x="183349" y="374535"/>
                  </a:lnTo>
                  <a:lnTo>
                    <a:pt x="188417" y="330796"/>
                  </a:lnTo>
                  <a:lnTo>
                    <a:pt x="202831" y="290588"/>
                  </a:lnTo>
                  <a:lnTo>
                    <a:pt x="225450" y="255079"/>
                  </a:lnTo>
                  <a:lnTo>
                    <a:pt x="255079" y="225437"/>
                  </a:lnTo>
                  <a:lnTo>
                    <a:pt x="290588" y="202831"/>
                  </a:lnTo>
                  <a:lnTo>
                    <a:pt x="330796" y="188417"/>
                  </a:lnTo>
                  <a:lnTo>
                    <a:pt x="374535" y="183349"/>
                  </a:lnTo>
                  <a:lnTo>
                    <a:pt x="692277" y="183349"/>
                  </a:lnTo>
                  <a:lnTo>
                    <a:pt x="736015" y="188417"/>
                  </a:lnTo>
                  <a:lnTo>
                    <a:pt x="776224" y="202831"/>
                  </a:lnTo>
                  <a:lnTo>
                    <a:pt x="811733" y="225437"/>
                  </a:lnTo>
                  <a:lnTo>
                    <a:pt x="841362" y="255079"/>
                  </a:lnTo>
                  <a:lnTo>
                    <a:pt x="863981" y="290588"/>
                  </a:lnTo>
                  <a:lnTo>
                    <a:pt x="878395" y="330796"/>
                  </a:lnTo>
                  <a:lnTo>
                    <a:pt x="883462" y="374535"/>
                  </a:lnTo>
                  <a:lnTo>
                    <a:pt x="883462" y="131610"/>
                  </a:lnTo>
                  <a:lnTo>
                    <a:pt x="840714" y="97574"/>
                  </a:lnTo>
                  <a:lnTo>
                    <a:pt x="802335" y="72821"/>
                  </a:lnTo>
                  <a:lnTo>
                    <a:pt x="761809" y="51358"/>
                  </a:lnTo>
                  <a:lnTo>
                    <a:pt x="719302" y="33375"/>
                  </a:lnTo>
                  <a:lnTo>
                    <a:pt x="675030" y="19050"/>
                  </a:lnTo>
                  <a:lnTo>
                    <a:pt x="629158" y="8597"/>
                  </a:lnTo>
                  <a:lnTo>
                    <a:pt x="581888" y="2184"/>
                  </a:lnTo>
                  <a:lnTo>
                    <a:pt x="533400" y="0"/>
                  </a:lnTo>
                  <a:lnTo>
                    <a:pt x="484847" y="2184"/>
                  </a:lnTo>
                  <a:lnTo>
                    <a:pt x="437515" y="8597"/>
                  </a:lnTo>
                  <a:lnTo>
                    <a:pt x="391591" y="19050"/>
                  </a:lnTo>
                  <a:lnTo>
                    <a:pt x="347268" y="33375"/>
                  </a:lnTo>
                  <a:lnTo>
                    <a:pt x="304723" y="51358"/>
                  </a:lnTo>
                  <a:lnTo>
                    <a:pt x="264160" y="72821"/>
                  </a:lnTo>
                  <a:lnTo>
                    <a:pt x="225767" y="97574"/>
                  </a:lnTo>
                  <a:lnTo>
                    <a:pt x="189725" y="125437"/>
                  </a:lnTo>
                  <a:lnTo>
                    <a:pt x="156210" y="156210"/>
                  </a:lnTo>
                  <a:lnTo>
                    <a:pt x="125437" y="189725"/>
                  </a:lnTo>
                  <a:lnTo>
                    <a:pt x="97574" y="225767"/>
                  </a:lnTo>
                  <a:lnTo>
                    <a:pt x="72821" y="264160"/>
                  </a:lnTo>
                  <a:lnTo>
                    <a:pt x="51358" y="304723"/>
                  </a:lnTo>
                  <a:lnTo>
                    <a:pt x="33375" y="347268"/>
                  </a:lnTo>
                  <a:lnTo>
                    <a:pt x="19050" y="391591"/>
                  </a:lnTo>
                  <a:lnTo>
                    <a:pt x="8597" y="437515"/>
                  </a:lnTo>
                  <a:lnTo>
                    <a:pt x="2184" y="484847"/>
                  </a:lnTo>
                  <a:lnTo>
                    <a:pt x="0" y="533400"/>
                  </a:lnTo>
                  <a:lnTo>
                    <a:pt x="2184" y="581964"/>
                  </a:lnTo>
                  <a:lnTo>
                    <a:pt x="8597" y="629297"/>
                  </a:lnTo>
                  <a:lnTo>
                    <a:pt x="19050" y="675220"/>
                  </a:lnTo>
                  <a:lnTo>
                    <a:pt x="33375" y="719543"/>
                  </a:lnTo>
                  <a:lnTo>
                    <a:pt x="51358" y="762088"/>
                  </a:lnTo>
                  <a:lnTo>
                    <a:pt x="72821" y="802640"/>
                  </a:lnTo>
                  <a:lnTo>
                    <a:pt x="97574" y="841044"/>
                  </a:lnTo>
                  <a:lnTo>
                    <a:pt x="125437" y="877087"/>
                  </a:lnTo>
                  <a:lnTo>
                    <a:pt x="156210" y="910590"/>
                  </a:lnTo>
                  <a:lnTo>
                    <a:pt x="189725" y="941374"/>
                  </a:lnTo>
                  <a:lnTo>
                    <a:pt x="225767" y="969238"/>
                  </a:lnTo>
                  <a:lnTo>
                    <a:pt x="264160" y="993990"/>
                  </a:lnTo>
                  <a:lnTo>
                    <a:pt x="304723" y="1015453"/>
                  </a:lnTo>
                  <a:lnTo>
                    <a:pt x="347268" y="1033437"/>
                  </a:lnTo>
                  <a:lnTo>
                    <a:pt x="391591" y="1047750"/>
                  </a:lnTo>
                  <a:lnTo>
                    <a:pt x="437515" y="1058214"/>
                  </a:lnTo>
                  <a:lnTo>
                    <a:pt x="484847" y="1064628"/>
                  </a:lnTo>
                  <a:lnTo>
                    <a:pt x="533400" y="1066800"/>
                  </a:lnTo>
                  <a:lnTo>
                    <a:pt x="581964" y="1064628"/>
                  </a:lnTo>
                  <a:lnTo>
                    <a:pt x="629297" y="1058214"/>
                  </a:lnTo>
                  <a:lnTo>
                    <a:pt x="675220" y="1047750"/>
                  </a:lnTo>
                  <a:lnTo>
                    <a:pt x="719543" y="1033437"/>
                  </a:lnTo>
                  <a:lnTo>
                    <a:pt x="762088" y="1015453"/>
                  </a:lnTo>
                  <a:lnTo>
                    <a:pt x="802640" y="993990"/>
                  </a:lnTo>
                  <a:lnTo>
                    <a:pt x="841044" y="969238"/>
                  </a:lnTo>
                  <a:lnTo>
                    <a:pt x="877087" y="941374"/>
                  </a:lnTo>
                  <a:lnTo>
                    <a:pt x="910590" y="910590"/>
                  </a:lnTo>
                  <a:lnTo>
                    <a:pt x="941374" y="877087"/>
                  </a:lnTo>
                  <a:lnTo>
                    <a:pt x="969238" y="841044"/>
                  </a:lnTo>
                  <a:lnTo>
                    <a:pt x="993990" y="802640"/>
                  </a:lnTo>
                  <a:lnTo>
                    <a:pt x="1015453" y="762088"/>
                  </a:lnTo>
                  <a:lnTo>
                    <a:pt x="1033437" y="719543"/>
                  </a:lnTo>
                  <a:lnTo>
                    <a:pt x="1047750" y="675220"/>
                  </a:lnTo>
                  <a:lnTo>
                    <a:pt x="1058214" y="629297"/>
                  </a:lnTo>
                  <a:lnTo>
                    <a:pt x="1064628" y="581964"/>
                  </a:lnTo>
                  <a:lnTo>
                    <a:pt x="1066800" y="533400"/>
                  </a:lnTo>
                  <a:close/>
                </a:path>
              </a:pathLst>
            </a:custGeom>
            <a:solidFill>
              <a:srgbClr val="003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CCA19775-8F4D-25D1-F93E-83621FA57371}"/>
              </a:ext>
            </a:extLst>
          </p:cNvPr>
          <p:cNvSpPr/>
          <p:nvPr/>
        </p:nvSpPr>
        <p:spPr>
          <a:xfrm>
            <a:off x="1031301" y="7096886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509587" y="1019175"/>
                </a:moveTo>
                <a:lnTo>
                  <a:pt x="460509" y="1016842"/>
                </a:lnTo>
                <a:lnTo>
                  <a:pt x="412751" y="1009986"/>
                </a:lnTo>
                <a:lnTo>
                  <a:pt x="366527" y="998821"/>
                </a:lnTo>
                <a:lnTo>
                  <a:pt x="322050" y="983560"/>
                </a:lnTo>
                <a:lnTo>
                  <a:pt x="279534" y="964416"/>
                </a:lnTo>
                <a:lnTo>
                  <a:pt x="239192" y="941604"/>
                </a:lnTo>
                <a:lnTo>
                  <a:pt x="201238" y="915336"/>
                </a:lnTo>
                <a:lnTo>
                  <a:pt x="165886" y="885827"/>
                </a:lnTo>
                <a:lnTo>
                  <a:pt x="133348" y="853288"/>
                </a:lnTo>
                <a:lnTo>
                  <a:pt x="103838" y="817936"/>
                </a:lnTo>
                <a:lnTo>
                  <a:pt x="77570" y="779982"/>
                </a:lnTo>
                <a:lnTo>
                  <a:pt x="54758" y="739640"/>
                </a:lnTo>
                <a:lnTo>
                  <a:pt x="35614" y="697124"/>
                </a:lnTo>
                <a:lnTo>
                  <a:pt x="20353" y="652647"/>
                </a:lnTo>
                <a:lnTo>
                  <a:pt x="9188" y="606423"/>
                </a:lnTo>
                <a:lnTo>
                  <a:pt x="2332" y="558665"/>
                </a:lnTo>
                <a:lnTo>
                  <a:pt x="0" y="509587"/>
                </a:lnTo>
                <a:lnTo>
                  <a:pt x="2332" y="460509"/>
                </a:lnTo>
                <a:lnTo>
                  <a:pt x="9188" y="412751"/>
                </a:lnTo>
                <a:lnTo>
                  <a:pt x="20353" y="366527"/>
                </a:lnTo>
                <a:lnTo>
                  <a:pt x="35614" y="322050"/>
                </a:lnTo>
                <a:lnTo>
                  <a:pt x="54758" y="279534"/>
                </a:lnTo>
                <a:lnTo>
                  <a:pt x="77570" y="239192"/>
                </a:lnTo>
                <a:lnTo>
                  <a:pt x="103838" y="201238"/>
                </a:lnTo>
                <a:lnTo>
                  <a:pt x="133348" y="165886"/>
                </a:lnTo>
                <a:lnTo>
                  <a:pt x="165886" y="133348"/>
                </a:lnTo>
                <a:lnTo>
                  <a:pt x="201238" y="103838"/>
                </a:lnTo>
                <a:lnTo>
                  <a:pt x="239192" y="77570"/>
                </a:lnTo>
                <a:lnTo>
                  <a:pt x="279534" y="54758"/>
                </a:lnTo>
                <a:lnTo>
                  <a:pt x="322050" y="35614"/>
                </a:lnTo>
                <a:lnTo>
                  <a:pt x="366527" y="20353"/>
                </a:lnTo>
                <a:lnTo>
                  <a:pt x="412751" y="9188"/>
                </a:lnTo>
                <a:lnTo>
                  <a:pt x="460509" y="2332"/>
                </a:lnTo>
                <a:lnTo>
                  <a:pt x="509587" y="0"/>
                </a:lnTo>
                <a:lnTo>
                  <a:pt x="558665" y="2332"/>
                </a:lnTo>
                <a:lnTo>
                  <a:pt x="606423" y="9188"/>
                </a:lnTo>
                <a:lnTo>
                  <a:pt x="652647" y="20353"/>
                </a:lnTo>
                <a:lnTo>
                  <a:pt x="697124" y="35614"/>
                </a:lnTo>
                <a:lnTo>
                  <a:pt x="739640" y="54758"/>
                </a:lnTo>
                <a:lnTo>
                  <a:pt x="779982" y="77570"/>
                </a:lnTo>
                <a:lnTo>
                  <a:pt x="817936" y="103838"/>
                </a:lnTo>
                <a:lnTo>
                  <a:pt x="853288" y="133348"/>
                </a:lnTo>
                <a:lnTo>
                  <a:pt x="885826" y="165886"/>
                </a:lnTo>
                <a:lnTo>
                  <a:pt x="915336" y="201238"/>
                </a:lnTo>
                <a:lnTo>
                  <a:pt x="941604" y="239192"/>
                </a:lnTo>
                <a:lnTo>
                  <a:pt x="953250" y="259787"/>
                </a:lnTo>
                <a:lnTo>
                  <a:pt x="300248" y="259787"/>
                </a:lnTo>
                <a:lnTo>
                  <a:pt x="273342" y="264362"/>
                </a:lnTo>
                <a:lnTo>
                  <a:pt x="252704" y="276897"/>
                </a:lnTo>
                <a:lnTo>
                  <a:pt x="239480" y="295603"/>
                </a:lnTo>
                <a:lnTo>
                  <a:pt x="234817" y="318696"/>
                </a:lnTo>
                <a:lnTo>
                  <a:pt x="239349" y="341780"/>
                </a:lnTo>
                <a:lnTo>
                  <a:pt x="252226" y="360469"/>
                </a:lnTo>
                <a:lnTo>
                  <a:pt x="272375" y="372986"/>
                </a:lnTo>
                <a:lnTo>
                  <a:pt x="298720" y="377553"/>
                </a:lnTo>
                <a:lnTo>
                  <a:pt x="1001484" y="377553"/>
                </a:lnTo>
                <a:lnTo>
                  <a:pt x="1009986" y="412751"/>
                </a:lnTo>
                <a:lnTo>
                  <a:pt x="1010551" y="416689"/>
                </a:lnTo>
                <a:lnTo>
                  <a:pt x="648399" y="416689"/>
                </a:lnTo>
                <a:lnTo>
                  <a:pt x="623981" y="419951"/>
                </a:lnTo>
                <a:lnTo>
                  <a:pt x="421174" y="419951"/>
                </a:lnTo>
                <a:lnTo>
                  <a:pt x="248678" y="420002"/>
                </a:lnTo>
                <a:lnTo>
                  <a:pt x="248678" y="759387"/>
                </a:lnTo>
                <a:lnTo>
                  <a:pt x="953250" y="759387"/>
                </a:lnTo>
                <a:lnTo>
                  <a:pt x="941604" y="779982"/>
                </a:lnTo>
                <a:lnTo>
                  <a:pt x="915336" y="817936"/>
                </a:lnTo>
                <a:lnTo>
                  <a:pt x="885827" y="853288"/>
                </a:lnTo>
                <a:lnTo>
                  <a:pt x="853288" y="885827"/>
                </a:lnTo>
                <a:lnTo>
                  <a:pt x="817936" y="915336"/>
                </a:lnTo>
                <a:lnTo>
                  <a:pt x="779982" y="941604"/>
                </a:lnTo>
                <a:lnTo>
                  <a:pt x="739640" y="964416"/>
                </a:lnTo>
                <a:lnTo>
                  <a:pt x="697124" y="983560"/>
                </a:lnTo>
                <a:lnTo>
                  <a:pt x="652647" y="998821"/>
                </a:lnTo>
                <a:lnTo>
                  <a:pt x="606423" y="1009986"/>
                </a:lnTo>
                <a:lnTo>
                  <a:pt x="558665" y="1016842"/>
                </a:lnTo>
                <a:lnTo>
                  <a:pt x="509587" y="1019175"/>
                </a:lnTo>
                <a:close/>
              </a:path>
              <a:path w="1019175" h="1019175">
                <a:moveTo>
                  <a:pt x="1001484" y="377553"/>
                </a:moveTo>
                <a:lnTo>
                  <a:pt x="299535" y="377553"/>
                </a:lnTo>
                <a:lnTo>
                  <a:pt x="326726" y="372971"/>
                </a:lnTo>
                <a:lnTo>
                  <a:pt x="347296" y="360424"/>
                </a:lnTo>
                <a:lnTo>
                  <a:pt x="360318" y="341715"/>
                </a:lnTo>
                <a:lnTo>
                  <a:pt x="364864" y="318645"/>
                </a:lnTo>
                <a:lnTo>
                  <a:pt x="359985" y="295302"/>
                </a:lnTo>
                <a:lnTo>
                  <a:pt x="347080" y="276642"/>
                </a:lnTo>
                <a:lnTo>
                  <a:pt x="326913" y="264268"/>
                </a:lnTo>
                <a:lnTo>
                  <a:pt x="300248" y="259787"/>
                </a:lnTo>
                <a:lnTo>
                  <a:pt x="953250" y="259787"/>
                </a:lnTo>
                <a:lnTo>
                  <a:pt x="964416" y="279534"/>
                </a:lnTo>
                <a:lnTo>
                  <a:pt x="983560" y="322050"/>
                </a:lnTo>
                <a:lnTo>
                  <a:pt x="998821" y="366527"/>
                </a:lnTo>
                <a:lnTo>
                  <a:pt x="1001484" y="377553"/>
                </a:lnTo>
                <a:close/>
              </a:path>
              <a:path w="1019175" h="1019175">
                <a:moveTo>
                  <a:pt x="953250" y="759387"/>
                </a:moveTo>
                <a:lnTo>
                  <a:pt x="784357" y="759387"/>
                </a:lnTo>
                <a:lnTo>
                  <a:pt x="784357" y="570636"/>
                </a:lnTo>
                <a:lnTo>
                  <a:pt x="777526" y="514256"/>
                </a:lnTo>
                <a:lnTo>
                  <a:pt x="758426" y="471031"/>
                </a:lnTo>
                <a:lnTo>
                  <a:pt x="729145" y="440602"/>
                </a:lnTo>
                <a:lnTo>
                  <a:pt x="691773" y="422607"/>
                </a:lnTo>
                <a:lnTo>
                  <a:pt x="648399" y="416689"/>
                </a:lnTo>
                <a:lnTo>
                  <a:pt x="1010551" y="416689"/>
                </a:lnTo>
                <a:lnTo>
                  <a:pt x="1016842" y="460509"/>
                </a:lnTo>
                <a:lnTo>
                  <a:pt x="1019175" y="509587"/>
                </a:lnTo>
                <a:lnTo>
                  <a:pt x="1016842" y="558665"/>
                </a:lnTo>
                <a:lnTo>
                  <a:pt x="1009986" y="606423"/>
                </a:lnTo>
                <a:lnTo>
                  <a:pt x="998821" y="652647"/>
                </a:lnTo>
                <a:lnTo>
                  <a:pt x="983560" y="697124"/>
                </a:lnTo>
                <a:lnTo>
                  <a:pt x="964416" y="739640"/>
                </a:lnTo>
                <a:lnTo>
                  <a:pt x="953250" y="759387"/>
                </a:lnTo>
                <a:close/>
              </a:path>
              <a:path w="1019175" h="1019175">
                <a:moveTo>
                  <a:pt x="541487" y="473203"/>
                </a:moveTo>
                <a:lnTo>
                  <a:pt x="541487" y="419951"/>
                </a:lnTo>
                <a:lnTo>
                  <a:pt x="623981" y="419951"/>
                </a:lnTo>
                <a:lnTo>
                  <a:pt x="606806" y="422245"/>
                </a:lnTo>
                <a:lnTo>
                  <a:pt x="574591" y="436213"/>
                </a:lnTo>
                <a:lnTo>
                  <a:pt x="552552" y="454548"/>
                </a:lnTo>
                <a:lnTo>
                  <a:pt x="541487" y="473203"/>
                </a:lnTo>
                <a:close/>
              </a:path>
              <a:path w="1019175" h="1019175">
                <a:moveTo>
                  <a:pt x="662871" y="759387"/>
                </a:moveTo>
                <a:lnTo>
                  <a:pt x="355793" y="759387"/>
                </a:lnTo>
                <a:lnTo>
                  <a:pt x="355793" y="420002"/>
                </a:lnTo>
                <a:lnTo>
                  <a:pt x="421174" y="420002"/>
                </a:lnTo>
                <a:lnTo>
                  <a:pt x="421702" y="473203"/>
                </a:lnTo>
                <a:lnTo>
                  <a:pt x="421727" y="606423"/>
                </a:lnTo>
                <a:lnTo>
                  <a:pt x="421389" y="710284"/>
                </a:lnTo>
                <a:lnTo>
                  <a:pt x="421174" y="759336"/>
                </a:lnTo>
                <a:lnTo>
                  <a:pt x="662871" y="759336"/>
                </a:lnTo>
                <a:close/>
              </a:path>
              <a:path w="1019175" h="1019175">
                <a:moveTo>
                  <a:pt x="662871" y="759336"/>
                </a:moveTo>
                <a:lnTo>
                  <a:pt x="541487" y="759336"/>
                </a:lnTo>
                <a:lnTo>
                  <a:pt x="541456" y="568081"/>
                </a:lnTo>
                <a:lnTo>
                  <a:pt x="564196" y="519524"/>
                </a:lnTo>
                <a:lnTo>
                  <a:pt x="602077" y="506377"/>
                </a:lnTo>
                <a:lnTo>
                  <a:pt x="629205" y="512000"/>
                </a:lnTo>
                <a:lnTo>
                  <a:pt x="648144" y="527818"/>
                </a:lnTo>
                <a:lnTo>
                  <a:pt x="659248" y="552254"/>
                </a:lnTo>
                <a:lnTo>
                  <a:pt x="662871" y="583732"/>
                </a:lnTo>
                <a:lnTo>
                  <a:pt x="662871" y="759336"/>
                </a:lnTo>
                <a:close/>
              </a:path>
            </a:pathLst>
          </a:custGeom>
          <a:solidFill>
            <a:srgbClr val="003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8FF9032-778C-A0E3-FD9C-A0861AFE66A0}"/>
              </a:ext>
            </a:extLst>
          </p:cNvPr>
          <p:cNvSpPr/>
          <p:nvPr/>
        </p:nvSpPr>
        <p:spPr>
          <a:xfrm>
            <a:off x="2855380" y="7052528"/>
            <a:ext cx="971550" cy="962025"/>
          </a:xfrm>
          <a:custGeom>
            <a:avLst/>
            <a:gdLst/>
            <a:ahLst/>
            <a:cxnLst/>
            <a:rect l="l" t="t" r="r" b="b"/>
            <a:pathLst>
              <a:path w="971550" h="962025">
                <a:moveTo>
                  <a:pt x="549941" y="961402"/>
                </a:moveTo>
                <a:lnTo>
                  <a:pt x="549941" y="631874"/>
                </a:lnTo>
                <a:lnTo>
                  <a:pt x="663969" y="631874"/>
                </a:lnTo>
                <a:lnTo>
                  <a:pt x="682483" y="488437"/>
                </a:lnTo>
                <a:lnTo>
                  <a:pt x="549941" y="488437"/>
                </a:lnTo>
                <a:lnTo>
                  <a:pt x="549941" y="384310"/>
                </a:lnTo>
                <a:lnTo>
                  <a:pt x="554813" y="360414"/>
                </a:lnTo>
                <a:lnTo>
                  <a:pt x="568087" y="340871"/>
                </a:lnTo>
                <a:lnTo>
                  <a:pt x="587751" y="327679"/>
                </a:lnTo>
                <a:lnTo>
                  <a:pt x="611794" y="322837"/>
                </a:lnTo>
                <a:lnTo>
                  <a:pt x="693843" y="322837"/>
                </a:lnTo>
                <a:lnTo>
                  <a:pt x="693843" y="202400"/>
                </a:lnTo>
                <a:lnTo>
                  <a:pt x="688124" y="201224"/>
                </a:lnTo>
                <a:lnTo>
                  <a:pt x="671753" y="198636"/>
                </a:lnTo>
                <a:lnTo>
                  <a:pt x="645916" y="196049"/>
                </a:lnTo>
                <a:lnTo>
                  <a:pt x="611794" y="194873"/>
                </a:lnTo>
                <a:lnTo>
                  <a:pt x="564625" y="199441"/>
                </a:lnTo>
                <a:lnTo>
                  <a:pt x="521321" y="212678"/>
                </a:lnTo>
                <a:lnTo>
                  <a:pt x="483117" y="233881"/>
                </a:lnTo>
                <a:lnTo>
                  <a:pt x="451250" y="262348"/>
                </a:lnTo>
                <a:lnTo>
                  <a:pt x="426957" y="297376"/>
                </a:lnTo>
                <a:lnTo>
                  <a:pt x="411475" y="338265"/>
                </a:lnTo>
                <a:lnTo>
                  <a:pt x="406039" y="384310"/>
                </a:lnTo>
                <a:lnTo>
                  <a:pt x="406039" y="488437"/>
                </a:lnTo>
                <a:lnTo>
                  <a:pt x="282334" y="488437"/>
                </a:lnTo>
                <a:lnTo>
                  <a:pt x="282334" y="631874"/>
                </a:lnTo>
                <a:lnTo>
                  <a:pt x="406039" y="631874"/>
                </a:lnTo>
                <a:lnTo>
                  <a:pt x="406039" y="959311"/>
                </a:lnTo>
                <a:lnTo>
                  <a:pt x="360767" y="949668"/>
                </a:lnTo>
                <a:lnTo>
                  <a:pt x="317159" y="935934"/>
                </a:lnTo>
                <a:lnTo>
                  <a:pt x="275430" y="918326"/>
                </a:lnTo>
                <a:lnTo>
                  <a:pt x="235797" y="897058"/>
                </a:lnTo>
                <a:lnTo>
                  <a:pt x="198477" y="872345"/>
                </a:lnTo>
                <a:lnTo>
                  <a:pt x="163684" y="844401"/>
                </a:lnTo>
                <a:lnTo>
                  <a:pt x="131637" y="813443"/>
                </a:lnTo>
                <a:lnTo>
                  <a:pt x="102550" y="779683"/>
                </a:lnTo>
                <a:lnTo>
                  <a:pt x="76640" y="743338"/>
                </a:lnTo>
                <a:lnTo>
                  <a:pt x="54123" y="704623"/>
                </a:lnTo>
                <a:lnTo>
                  <a:pt x="35215" y="663751"/>
                </a:lnTo>
                <a:lnTo>
                  <a:pt x="20132" y="620938"/>
                </a:lnTo>
                <a:lnTo>
                  <a:pt x="9092" y="576399"/>
                </a:lnTo>
                <a:lnTo>
                  <a:pt x="2309" y="530348"/>
                </a:lnTo>
                <a:lnTo>
                  <a:pt x="0" y="483001"/>
                </a:lnTo>
                <a:lnTo>
                  <a:pt x="2224" y="436477"/>
                </a:lnTo>
                <a:lnTo>
                  <a:pt x="8761" y="391207"/>
                </a:lnTo>
                <a:lnTo>
                  <a:pt x="19407" y="347391"/>
                </a:lnTo>
                <a:lnTo>
                  <a:pt x="33960" y="305232"/>
                </a:lnTo>
                <a:lnTo>
                  <a:pt x="52214" y="264933"/>
                </a:lnTo>
                <a:lnTo>
                  <a:pt x="73968" y="226696"/>
                </a:lnTo>
                <a:lnTo>
                  <a:pt x="99017" y="190723"/>
                </a:lnTo>
                <a:lnTo>
                  <a:pt x="127157" y="157215"/>
                </a:lnTo>
                <a:lnTo>
                  <a:pt x="158187" y="126377"/>
                </a:lnTo>
                <a:lnTo>
                  <a:pt x="191901" y="98409"/>
                </a:lnTo>
                <a:lnTo>
                  <a:pt x="228096" y="73514"/>
                </a:lnTo>
                <a:lnTo>
                  <a:pt x="266570" y="51894"/>
                </a:lnTo>
                <a:lnTo>
                  <a:pt x="307118" y="33751"/>
                </a:lnTo>
                <a:lnTo>
                  <a:pt x="349537" y="19288"/>
                </a:lnTo>
                <a:lnTo>
                  <a:pt x="393623" y="8707"/>
                </a:lnTo>
                <a:lnTo>
                  <a:pt x="439174" y="2210"/>
                </a:lnTo>
                <a:lnTo>
                  <a:pt x="485985" y="0"/>
                </a:lnTo>
                <a:lnTo>
                  <a:pt x="532726" y="2210"/>
                </a:lnTo>
                <a:lnTo>
                  <a:pt x="578214" y="8707"/>
                </a:lnTo>
                <a:lnTo>
                  <a:pt x="622245" y="19288"/>
                </a:lnTo>
                <a:lnTo>
                  <a:pt x="664614" y="33751"/>
                </a:lnTo>
                <a:lnTo>
                  <a:pt x="705116" y="51894"/>
                </a:lnTo>
                <a:lnTo>
                  <a:pt x="743548" y="73514"/>
                </a:lnTo>
                <a:lnTo>
                  <a:pt x="779704" y="98409"/>
                </a:lnTo>
                <a:lnTo>
                  <a:pt x="813381" y="126377"/>
                </a:lnTo>
                <a:lnTo>
                  <a:pt x="844373" y="157215"/>
                </a:lnTo>
                <a:lnTo>
                  <a:pt x="872476" y="190723"/>
                </a:lnTo>
                <a:lnTo>
                  <a:pt x="897486" y="226696"/>
                </a:lnTo>
                <a:lnTo>
                  <a:pt x="919197" y="264933"/>
                </a:lnTo>
                <a:lnTo>
                  <a:pt x="937407" y="305232"/>
                </a:lnTo>
                <a:lnTo>
                  <a:pt x="951909" y="347391"/>
                </a:lnTo>
                <a:lnTo>
                  <a:pt x="962500" y="391207"/>
                </a:lnTo>
                <a:lnTo>
                  <a:pt x="968974" y="436477"/>
                </a:lnTo>
                <a:lnTo>
                  <a:pt x="971129" y="483001"/>
                </a:lnTo>
                <a:lnTo>
                  <a:pt x="968721" y="531327"/>
                </a:lnTo>
                <a:lnTo>
                  <a:pt x="961651" y="578298"/>
                </a:lnTo>
                <a:lnTo>
                  <a:pt x="950147" y="623684"/>
                </a:lnTo>
                <a:lnTo>
                  <a:pt x="934441" y="667258"/>
                </a:lnTo>
                <a:lnTo>
                  <a:pt x="914761" y="708789"/>
                </a:lnTo>
                <a:lnTo>
                  <a:pt x="891338" y="748049"/>
                </a:lnTo>
                <a:lnTo>
                  <a:pt x="864400" y="784808"/>
                </a:lnTo>
                <a:lnTo>
                  <a:pt x="834177" y="818839"/>
                </a:lnTo>
                <a:lnTo>
                  <a:pt x="800900" y="849911"/>
                </a:lnTo>
                <a:lnTo>
                  <a:pt x="764797" y="877797"/>
                </a:lnTo>
                <a:lnTo>
                  <a:pt x="726099" y="902266"/>
                </a:lnTo>
                <a:lnTo>
                  <a:pt x="685034" y="923090"/>
                </a:lnTo>
                <a:lnTo>
                  <a:pt x="641833" y="940040"/>
                </a:lnTo>
                <a:lnTo>
                  <a:pt x="596726" y="952887"/>
                </a:lnTo>
                <a:lnTo>
                  <a:pt x="549941" y="961402"/>
                </a:lnTo>
                <a:close/>
              </a:path>
            </a:pathLst>
          </a:custGeom>
          <a:solidFill>
            <a:srgbClr val="003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AD00557-10A9-5DD5-7B3C-8B0FCDAD4B35}"/>
              </a:ext>
            </a:extLst>
          </p:cNvPr>
          <p:cNvSpPr/>
          <p:nvPr/>
        </p:nvSpPr>
        <p:spPr>
          <a:xfrm>
            <a:off x="2213865" y="7330177"/>
            <a:ext cx="462280" cy="557530"/>
          </a:xfrm>
          <a:custGeom>
            <a:avLst/>
            <a:gdLst/>
            <a:ahLst/>
            <a:cxnLst/>
            <a:rect l="l" t="t" r="r" b="b"/>
            <a:pathLst>
              <a:path w="462280" h="557529">
                <a:moveTo>
                  <a:pt x="173679" y="557046"/>
                </a:moveTo>
                <a:lnTo>
                  <a:pt x="119975" y="549695"/>
                </a:lnTo>
                <a:lnTo>
                  <a:pt x="77742" y="531752"/>
                </a:lnTo>
                <a:lnTo>
                  <a:pt x="36599" y="497173"/>
                </a:lnTo>
                <a:lnTo>
                  <a:pt x="12921" y="458912"/>
                </a:lnTo>
                <a:lnTo>
                  <a:pt x="177" y="404634"/>
                </a:lnTo>
                <a:lnTo>
                  <a:pt x="0" y="382123"/>
                </a:lnTo>
                <a:lnTo>
                  <a:pt x="2731" y="360573"/>
                </a:lnTo>
                <a:lnTo>
                  <a:pt x="16736" y="320494"/>
                </a:lnTo>
                <a:lnTo>
                  <a:pt x="38316" y="288366"/>
                </a:lnTo>
                <a:lnTo>
                  <a:pt x="69050" y="259504"/>
                </a:lnTo>
                <a:lnTo>
                  <a:pt x="74282" y="256019"/>
                </a:lnTo>
                <a:lnTo>
                  <a:pt x="79513" y="252099"/>
                </a:lnTo>
                <a:lnTo>
                  <a:pt x="84309" y="248614"/>
                </a:lnTo>
                <a:lnTo>
                  <a:pt x="81257" y="245564"/>
                </a:lnTo>
                <a:lnTo>
                  <a:pt x="78641" y="242079"/>
                </a:lnTo>
                <a:lnTo>
                  <a:pt x="50945" y="203062"/>
                </a:lnTo>
                <a:lnTo>
                  <a:pt x="36299" y="158273"/>
                </a:lnTo>
                <a:lnTo>
                  <a:pt x="35064" y="139268"/>
                </a:lnTo>
                <a:lnTo>
                  <a:pt x="35918" y="120971"/>
                </a:lnTo>
                <a:lnTo>
                  <a:pt x="51980" y="69082"/>
                </a:lnTo>
                <a:lnTo>
                  <a:pt x="76993" y="37185"/>
                </a:lnTo>
                <a:lnTo>
                  <a:pt x="115220" y="12231"/>
                </a:lnTo>
                <a:lnTo>
                  <a:pt x="168304" y="0"/>
                </a:lnTo>
                <a:lnTo>
                  <a:pt x="197820" y="408"/>
                </a:lnTo>
                <a:lnTo>
                  <a:pt x="253458" y="16418"/>
                </a:lnTo>
                <a:lnTo>
                  <a:pt x="301740" y="55190"/>
                </a:lnTo>
                <a:lnTo>
                  <a:pt x="316807" y="82635"/>
                </a:lnTo>
                <a:lnTo>
                  <a:pt x="180382" y="82635"/>
                </a:lnTo>
                <a:lnTo>
                  <a:pt x="166547" y="84269"/>
                </a:lnTo>
                <a:lnTo>
                  <a:pt x="133244" y="105778"/>
                </a:lnTo>
                <a:lnTo>
                  <a:pt x="124648" y="141998"/>
                </a:lnTo>
                <a:lnTo>
                  <a:pt x="126487" y="152827"/>
                </a:lnTo>
                <a:lnTo>
                  <a:pt x="151827" y="194866"/>
                </a:lnTo>
                <a:lnTo>
                  <a:pt x="172807" y="215505"/>
                </a:lnTo>
                <a:lnTo>
                  <a:pt x="302545" y="215505"/>
                </a:lnTo>
                <a:lnTo>
                  <a:pt x="288770" y="234237"/>
                </a:lnTo>
                <a:lnTo>
                  <a:pt x="276196" y="246830"/>
                </a:lnTo>
                <a:lnTo>
                  <a:pt x="263049" y="257871"/>
                </a:lnTo>
                <a:lnTo>
                  <a:pt x="249903" y="267441"/>
                </a:lnTo>
                <a:lnTo>
                  <a:pt x="237328" y="275623"/>
                </a:lnTo>
                <a:lnTo>
                  <a:pt x="264860" y="306554"/>
                </a:lnTo>
                <a:lnTo>
                  <a:pt x="148394" y="306554"/>
                </a:lnTo>
                <a:lnTo>
                  <a:pt x="131718" y="318152"/>
                </a:lnTo>
                <a:lnTo>
                  <a:pt x="123626" y="324013"/>
                </a:lnTo>
                <a:lnTo>
                  <a:pt x="115697" y="330078"/>
                </a:lnTo>
                <a:lnTo>
                  <a:pt x="96890" y="353460"/>
                </a:lnTo>
                <a:lnTo>
                  <a:pt x="89486" y="380558"/>
                </a:lnTo>
                <a:lnTo>
                  <a:pt x="91481" y="407574"/>
                </a:lnTo>
                <a:lnTo>
                  <a:pt x="110398" y="443079"/>
                </a:lnTo>
                <a:lnTo>
                  <a:pt x="149266" y="465562"/>
                </a:lnTo>
                <a:lnTo>
                  <a:pt x="176131" y="469428"/>
                </a:lnTo>
                <a:lnTo>
                  <a:pt x="410250" y="469428"/>
                </a:lnTo>
                <a:lnTo>
                  <a:pt x="443056" y="506948"/>
                </a:lnTo>
                <a:lnTo>
                  <a:pt x="314492" y="506948"/>
                </a:lnTo>
                <a:lnTo>
                  <a:pt x="314056" y="507383"/>
                </a:lnTo>
                <a:lnTo>
                  <a:pt x="313184" y="507819"/>
                </a:lnTo>
                <a:lnTo>
                  <a:pt x="261796" y="539239"/>
                </a:lnTo>
                <a:lnTo>
                  <a:pt x="204632" y="554868"/>
                </a:lnTo>
                <a:lnTo>
                  <a:pt x="181274" y="556890"/>
                </a:lnTo>
                <a:lnTo>
                  <a:pt x="173679" y="557046"/>
                </a:lnTo>
                <a:close/>
              </a:path>
              <a:path w="462280" h="557529">
                <a:moveTo>
                  <a:pt x="302545" y="215505"/>
                </a:moveTo>
                <a:lnTo>
                  <a:pt x="172807" y="215505"/>
                </a:lnTo>
                <a:lnTo>
                  <a:pt x="173243" y="215069"/>
                </a:lnTo>
                <a:lnTo>
                  <a:pt x="181873" y="209644"/>
                </a:lnTo>
                <a:lnTo>
                  <a:pt x="190627" y="204342"/>
                </a:lnTo>
                <a:lnTo>
                  <a:pt x="199298" y="198957"/>
                </a:lnTo>
                <a:lnTo>
                  <a:pt x="228337" y="170035"/>
                </a:lnTo>
                <a:lnTo>
                  <a:pt x="235584" y="139268"/>
                </a:lnTo>
                <a:lnTo>
                  <a:pt x="233922" y="123905"/>
                </a:lnTo>
                <a:lnTo>
                  <a:pt x="207683" y="89169"/>
                </a:lnTo>
                <a:lnTo>
                  <a:pt x="180382" y="82635"/>
                </a:lnTo>
                <a:lnTo>
                  <a:pt x="316807" y="82635"/>
                </a:lnTo>
                <a:lnTo>
                  <a:pt x="324519" y="110951"/>
                </a:lnTo>
                <a:lnTo>
                  <a:pt x="326657" y="145408"/>
                </a:lnTo>
                <a:lnTo>
                  <a:pt x="321358" y="177495"/>
                </a:lnTo>
                <a:lnTo>
                  <a:pt x="308702" y="207132"/>
                </a:lnTo>
                <a:lnTo>
                  <a:pt x="302545" y="215505"/>
                </a:lnTo>
                <a:close/>
              </a:path>
              <a:path w="462280" h="557529">
                <a:moveTo>
                  <a:pt x="401010" y="354474"/>
                </a:moveTo>
                <a:lnTo>
                  <a:pt x="307516" y="354474"/>
                </a:lnTo>
                <a:lnTo>
                  <a:pt x="308858" y="348423"/>
                </a:lnTo>
                <a:lnTo>
                  <a:pt x="311385" y="334489"/>
                </a:lnTo>
                <a:lnTo>
                  <a:pt x="313831" y="316063"/>
                </a:lnTo>
                <a:lnTo>
                  <a:pt x="314928" y="296534"/>
                </a:lnTo>
                <a:lnTo>
                  <a:pt x="315087" y="288366"/>
                </a:lnTo>
                <a:lnTo>
                  <a:pt x="315663" y="271049"/>
                </a:lnTo>
                <a:lnTo>
                  <a:pt x="341957" y="235980"/>
                </a:lnTo>
                <a:lnTo>
                  <a:pt x="436122" y="235980"/>
                </a:lnTo>
                <a:lnTo>
                  <a:pt x="446279" y="238042"/>
                </a:lnTo>
                <a:lnTo>
                  <a:pt x="454596" y="243658"/>
                </a:lnTo>
                <a:lnTo>
                  <a:pt x="460216" y="251969"/>
                </a:lnTo>
                <a:lnTo>
                  <a:pt x="462280" y="262118"/>
                </a:lnTo>
                <a:lnTo>
                  <a:pt x="462280" y="298712"/>
                </a:lnTo>
                <a:lnTo>
                  <a:pt x="460216" y="308861"/>
                </a:lnTo>
                <a:lnTo>
                  <a:pt x="454596" y="317172"/>
                </a:lnTo>
                <a:lnTo>
                  <a:pt x="446279" y="322788"/>
                </a:lnTo>
                <a:lnTo>
                  <a:pt x="436122" y="324850"/>
                </a:lnTo>
                <a:lnTo>
                  <a:pt x="404298" y="324850"/>
                </a:lnTo>
                <a:lnTo>
                  <a:pt x="402859" y="340002"/>
                </a:lnTo>
                <a:lnTo>
                  <a:pt x="401179" y="353460"/>
                </a:lnTo>
                <a:lnTo>
                  <a:pt x="401010" y="354474"/>
                </a:lnTo>
                <a:close/>
              </a:path>
              <a:path w="462280" h="557529">
                <a:moveTo>
                  <a:pt x="410250" y="469428"/>
                </a:moveTo>
                <a:lnTo>
                  <a:pt x="176131" y="469428"/>
                </a:lnTo>
                <a:lnTo>
                  <a:pt x="189666" y="469176"/>
                </a:lnTo>
                <a:lnTo>
                  <a:pt x="203324" y="467740"/>
                </a:lnTo>
                <a:lnTo>
                  <a:pt x="246483" y="451622"/>
                </a:lnTo>
                <a:lnTo>
                  <a:pt x="262613" y="437245"/>
                </a:lnTo>
                <a:lnTo>
                  <a:pt x="234107" y="404572"/>
                </a:lnTo>
                <a:lnTo>
                  <a:pt x="189319" y="353385"/>
                </a:lnTo>
                <a:lnTo>
                  <a:pt x="148394" y="306554"/>
                </a:lnTo>
                <a:lnTo>
                  <a:pt x="264860" y="306554"/>
                </a:lnTo>
                <a:lnTo>
                  <a:pt x="307516" y="354474"/>
                </a:lnTo>
                <a:lnTo>
                  <a:pt x="401010" y="354474"/>
                </a:lnTo>
                <a:lnTo>
                  <a:pt x="392520" y="392483"/>
                </a:lnTo>
                <a:lnTo>
                  <a:pt x="376397" y="430711"/>
                </a:lnTo>
                <a:lnTo>
                  <a:pt x="410250" y="469428"/>
                </a:lnTo>
                <a:close/>
              </a:path>
              <a:path w="462280" h="557529">
                <a:moveTo>
                  <a:pt x="450945" y="544413"/>
                </a:moveTo>
                <a:lnTo>
                  <a:pt x="348496" y="544413"/>
                </a:lnTo>
                <a:lnTo>
                  <a:pt x="344572" y="542670"/>
                </a:lnTo>
                <a:lnTo>
                  <a:pt x="341521" y="538749"/>
                </a:lnTo>
                <a:lnTo>
                  <a:pt x="334171" y="529921"/>
                </a:lnTo>
                <a:lnTo>
                  <a:pt x="325227" y="519418"/>
                </a:lnTo>
                <a:lnTo>
                  <a:pt x="314492" y="506948"/>
                </a:lnTo>
                <a:lnTo>
                  <a:pt x="443056" y="506948"/>
                </a:lnTo>
                <a:lnTo>
                  <a:pt x="451817" y="516967"/>
                </a:lnTo>
                <a:lnTo>
                  <a:pt x="459228" y="525680"/>
                </a:lnTo>
                <a:lnTo>
                  <a:pt x="457484" y="533086"/>
                </a:lnTo>
                <a:lnTo>
                  <a:pt x="456176" y="535700"/>
                </a:lnTo>
                <a:lnTo>
                  <a:pt x="455304" y="538314"/>
                </a:lnTo>
                <a:lnTo>
                  <a:pt x="450945" y="544413"/>
                </a:lnTo>
                <a:close/>
              </a:path>
            </a:pathLst>
          </a:custGeom>
          <a:solidFill>
            <a:srgbClr val="0032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18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150" y="304905"/>
            <a:ext cx="14919960" cy="45262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065" marR="5080" algn="ctr">
              <a:lnSpc>
                <a:spcPts val="8550"/>
              </a:lnSpc>
              <a:spcBef>
                <a:spcPts val="790"/>
              </a:spcBef>
            </a:pPr>
            <a:r>
              <a:rPr dirty="0"/>
              <a:t>Reach</a:t>
            </a:r>
            <a:r>
              <a:rPr spc="-5" dirty="0"/>
              <a:t> </a:t>
            </a:r>
            <a:r>
              <a:rPr dirty="0"/>
              <a:t>out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see</a:t>
            </a:r>
            <a:r>
              <a:rPr spc="-5" dirty="0"/>
              <a:t> </a:t>
            </a:r>
            <a:r>
              <a:rPr dirty="0"/>
              <a:t>how</a:t>
            </a:r>
            <a:r>
              <a:rPr spc="-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spc="-10" dirty="0"/>
              <a:t>support </a:t>
            </a:r>
            <a:r>
              <a:rPr dirty="0"/>
              <a:t>your</a:t>
            </a:r>
            <a:r>
              <a:rPr spc="-20" dirty="0"/>
              <a:t> </a:t>
            </a:r>
            <a:r>
              <a:rPr spc="-10" dirty="0"/>
              <a:t>business!</a:t>
            </a:r>
          </a:p>
          <a:p>
            <a:pPr marL="181610" algn="ctr">
              <a:lnSpc>
                <a:spcPct val="100000"/>
              </a:lnSpc>
              <a:spcBef>
                <a:spcPts val="2160"/>
              </a:spcBef>
            </a:pPr>
            <a:r>
              <a:rPr sz="12900" spc="-10" dirty="0">
                <a:solidFill>
                  <a:srgbClr val="9AAA05"/>
                </a:solidFill>
              </a:rPr>
              <a:t>Questions?</a:t>
            </a:r>
            <a:endParaRPr sz="1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7426" y="5476212"/>
            <a:ext cx="8277224" cy="48107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Community</a:t>
            </a:r>
            <a:r>
              <a:rPr spc="-15" dirty="0"/>
              <a:t> </a:t>
            </a:r>
            <a:r>
              <a:rPr spc="-10" dirty="0"/>
              <a:t>Futures?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2310883"/>
            <a:ext cx="161924" cy="1619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70162" y="1753981"/>
            <a:ext cx="6788038" cy="4670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635">
              <a:lnSpc>
                <a:spcPct val="116599"/>
              </a:lnSpc>
              <a:spcBef>
                <a:spcPts val="100"/>
              </a:spcBef>
            </a:pP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Federally</a:t>
            </a:r>
            <a:r>
              <a:rPr sz="5200" spc="-11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Funded </a:t>
            </a:r>
            <a:r>
              <a:rPr sz="5200" spc="-25" dirty="0">
                <a:solidFill>
                  <a:srgbClr val="003252"/>
                </a:solidFill>
                <a:latin typeface="Calibri"/>
                <a:cs typeface="Calibri"/>
              </a:rPr>
              <a:t>Non-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profit</a:t>
            </a:r>
            <a:endParaRPr sz="5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9</a:t>
            </a:r>
            <a:r>
              <a:rPr sz="5200" spc="-4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rural</a:t>
            </a:r>
            <a:r>
              <a:rPr sz="5200" spc="-3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municipalities</a:t>
            </a:r>
            <a:endParaRPr sz="5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en-US" sz="5200" dirty="0">
                <a:solidFill>
                  <a:srgbClr val="003252"/>
                </a:solidFill>
                <a:latin typeface="Calibri"/>
                <a:cs typeface="Calibri"/>
              </a:rPr>
              <a:t>4</a:t>
            </a:r>
            <a:r>
              <a:rPr sz="5200" spc="-3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Staff</a:t>
            </a:r>
            <a:endParaRPr sz="5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496570" algn="l"/>
              </a:tabLst>
            </a:pPr>
            <a:r>
              <a:rPr lang="en-US" sz="5200" spc="-50" dirty="0">
                <a:solidFill>
                  <a:srgbClr val="003252"/>
                </a:solidFill>
                <a:latin typeface="Calibri"/>
                <a:cs typeface="Calibri"/>
              </a:rPr>
              <a:t>10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	Volunteer</a:t>
            </a:r>
            <a:r>
              <a:rPr sz="5200" spc="-14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Directors</a:t>
            </a:r>
            <a:endParaRPr sz="5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3234808"/>
            <a:ext cx="161924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4158732"/>
            <a:ext cx="161924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5082657"/>
            <a:ext cx="161924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6006582"/>
            <a:ext cx="161924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3313" y="3152790"/>
            <a:ext cx="7124684" cy="7124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E7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7142" y="0"/>
            <a:ext cx="13935074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981" y="1004545"/>
            <a:ext cx="12977534" cy="88742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22036" y="4589804"/>
            <a:ext cx="1844039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5405">
              <a:lnSpc>
                <a:spcPct val="115599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Business Support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What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</a:t>
            </a:r>
            <a:r>
              <a:rPr dirty="0"/>
              <a:t>we </a:t>
            </a:r>
            <a:r>
              <a:rPr spc="-25" dirty="0"/>
              <a:t>do?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8869" y="1960251"/>
            <a:ext cx="2030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Financing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80368" y="5037517"/>
            <a:ext cx="1743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5536" y="8116991"/>
            <a:ext cx="1941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Coaching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90308" y="4154467"/>
            <a:ext cx="2885440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Community Economic Development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4207" y="8107466"/>
            <a:ext cx="2265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Mentoring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Business</a:t>
            </a:r>
            <a:r>
              <a:rPr spc="-40" dirty="0"/>
              <a:t> </a:t>
            </a:r>
            <a:r>
              <a:rPr spc="-10" dirty="0"/>
              <a:t>Financing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2310887"/>
            <a:ext cx="161924" cy="161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3234811"/>
            <a:ext cx="161924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4158736"/>
            <a:ext cx="161924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3206" y="3835935"/>
            <a:ext cx="5034792" cy="64388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977" y="6095369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977" y="6714494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977" y="7333619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977" y="7952744"/>
            <a:ext cx="114300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6977" y="8571868"/>
            <a:ext cx="114300" cy="1142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7552" y="1753985"/>
            <a:ext cx="13765530" cy="7204152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134745">
              <a:lnSpc>
                <a:spcPct val="100000"/>
              </a:lnSpc>
              <a:spcBef>
                <a:spcPts val="1135"/>
              </a:spcBef>
              <a:tabLst>
                <a:tab pos="6608445" algn="l"/>
              </a:tabLst>
            </a:pP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The</a:t>
            </a:r>
            <a:r>
              <a:rPr sz="5200" spc="-11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unconventional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	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lender</a:t>
            </a:r>
            <a:endParaRPr sz="5200" dirty="0">
              <a:latin typeface="Calibri"/>
              <a:cs typeface="Calibri"/>
            </a:endParaRPr>
          </a:p>
          <a:p>
            <a:pPr marL="1134745" marR="5080">
              <a:lnSpc>
                <a:spcPct val="116599"/>
              </a:lnSpc>
            </a:pP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Loans</a:t>
            </a:r>
            <a:r>
              <a:rPr sz="5200" spc="-5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available</a:t>
            </a:r>
            <a:r>
              <a:rPr sz="52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up</a:t>
            </a:r>
            <a:r>
              <a:rPr sz="5200" spc="-5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to</a:t>
            </a:r>
            <a:r>
              <a:rPr sz="5200" spc="-5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a</a:t>
            </a:r>
            <a:r>
              <a:rPr sz="5200" spc="-5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maximum</a:t>
            </a:r>
            <a:r>
              <a:rPr sz="5200" spc="-5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of</a:t>
            </a:r>
            <a:r>
              <a:rPr sz="5200" spc="-5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$300,000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Financing</a:t>
            </a:r>
            <a:r>
              <a:rPr sz="5200" spc="-10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decisions</a:t>
            </a:r>
            <a:r>
              <a:rPr sz="52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made</a:t>
            </a:r>
            <a:r>
              <a:rPr sz="5200" spc="-10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by</a:t>
            </a:r>
            <a:r>
              <a:rPr sz="52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board</a:t>
            </a:r>
            <a:r>
              <a:rPr sz="52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of</a:t>
            </a:r>
            <a:r>
              <a:rPr sz="52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directors</a:t>
            </a:r>
            <a:endParaRPr sz="5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70"/>
              </a:spcBef>
              <a:tabLst>
                <a:tab pos="1279525" algn="l"/>
              </a:tabLst>
            </a:pPr>
            <a:r>
              <a:rPr sz="4500" b="1" spc="-20" dirty="0">
                <a:solidFill>
                  <a:srgbClr val="003252"/>
                </a:solidFill>
                <a:latin typeface="Calibri"/>
                <a:cs typeface="Calibri"/>
              </a:rPr>
              <a:t>Loan</a:t>
            </a:r>
            <a:r>
              <a:rPr sz="4500" b="1" dirty="0">
                <a:solidFill>
                  <a:srgbClr val="003252"/>
                </a:solidFill>
                <a:latin typeface="Calibri"/>
                <a:cs typeface="Calibri"/>
              </a:rPr>
              <a:t>	</a:t>
            </a:r>
            <a:r>
              <a:rPr sz="4500" b="1" spc="-10" dirty="0">
                <a:solidFill>
                  <a:srgbClr val="003252"/>
                </a:solidFill>
                <a:latin typeface="Calibri"/>
                <a:cs typeface="Calibri"/>
              </a:rPr>
              <a:t>Opportunities</a:t>
            </a:r>
            <a:endParaRPr sz="4500" dirty="0">
              <a:latin typeface="Calibri"/>
              <a:cs typeface="Calibri"/>
            </a:endParaRPr>
          </a:p>
          <a:p>
            <a:pPr marL="767715">
              <a:lnSpc>
                <a:spcPct val="100000"/>
              </a:lnSpc>
              <a:spcBef>
                <a:spcPts val="560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Business</a:t>
            </a:r>
            <a:r>
              <a:rPr sz="3500" spc="-8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003252"/>
                </a:solidFill>
                <a:latin typeface="Calibri"/>
                <a:cs typeface="Calibri"/>
              </a:rPr>
              <a:t>Loans</a:t>
            </a:r>
            <a:endParaRPr sz="3500" dirty="0">
              <a:latin typeface="Calibri"/>
              <a:cs typeface="Calibri"/>
            </a:endParaRPr>
          </a:p>
          <a:p>
            <a:pPr marL="767715" marR="2063750">
              <a:lnSpc>
                <a:spcPts val="4880"/>
              </a:lnSpc>
              <a:spcBef>
                <a:spcPts val="275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Community</a:t>
            </a:r>
            <a:r>
              <a:rPr sz="35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Improvement</a:t>
            </a:r>
            <a:r>
              <a:rPr sz="35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Plan</a:t>
            </a:r>
            <a:r>
              <a:rPr sz="35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(CIP)</a:t>
            </a:r>
            <a:r>
              <a:rPr sz="35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Matching</a:t>
            </a:r>
            <a:r>
              <a:rPr sz="35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Loan</a:t>
            </a:r>
            <a:r>
              <a:rPr sz="35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Program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Rural</a:t>
            </a:r>
            <a:r>
              <a:rPr sz="3500" spc="-4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Women</a:t>
            </a:r>
            <a:r>
              <a:rPr sz="3500" spc="-4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in</a:t>
            </a:r>
            <a:r>
              <a:rPr sz="3500" spc="-4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Business</a:t>
            </a:r>
            <a:endParaRPr sz="3500" dirty="0">
              <a:latin typeface="Calibri"/>
              <a:cs typeface="Calibri"/>
            </a:endParaRPr>
          </a:p>
          <a:p>
            <a:pPr marL="767715">
              <a:lnSpc>
                <a:spcPct val="100000"/>
              </a:lnSpc>
              <a:spcBef>
                <a:spcPts val="675"/>
              </a:spcBef>
            </a:pPr>
            <a:r>
              <a:rPr sz="3500" dirty="0" err="1">
                <a:solidFill>
                  <a:srgbClr val="003252"/>
                </a:solidFill>
                <a:latin typeface="Calibri"/>
                <a:cs typeface="Calibri"/>
              </a:rPr>
              <a:t>Futurpreneur</a:t>
            </a:r>
            <a:r>
              <a:rPr sz="3500" spc="-12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Canada</a:t>
            </a:r>
            <a:endParaRPr sz="3500" dirty="0">
              <a:latin typeface="Calibri"/>
              <a:cs typeface="Calibri"/>
            </a:endParaRPr>
          </a:p>
          <a:p>
            <a:pPr marL="767715">
              <a:lnSpc>
                <a:spcPct val="100000"/>
              </a:lnSpc>
              <a:spcBef>
                <a:spcPts val="675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Southern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Ontario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Fund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for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Investment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Innovation</a:t>
            </a:r>
            <a:endParaRPr sz="3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WWCF</a:t>
            </a:r>
            <a:r>
              <a:rPr spc="-20" dirty="0"/>
              <a:t> </a:t>
            </a:r>
            <a:r>
              <a:rPr dirty="0"/>
              <a:t>Facts</a:t>
            </a:r>
            <a:r>
              <a:rPr spc="-10" dirty="0"/>
              <a:t> </a:t>
            </a:r>
            <a:r>
              <a:rPr dirty="0"/>
              <a:t>(to</a:t>
            </a:r>
            <a:r>
              <a:rPr spc="-10" dirty="0"/>
              <a:t> date</a:t>
            </a:r>
            <a:r>
              <a:rPr lang="en-US" spc="-10" dirty="0"/>
              <a:t> 2023</a:t>
            </a:r>
            <a:r>
              <a:rPr spc="-1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2861" y="1920485"/>
            <a:ext cx="4974590" cy="73679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400"/>
              </a:spcBef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Total</a:t>
            </a:r>
            <a:r>
              <a:rPr sz="4000" b="1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Investment</a:t>
            </a:r>
            <a:endParaRPr sz="400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300"/>
              </a:spcBef>
            </a:pPr>
            <a:r>
              <a:rPr sz="4000" dirty="0">
                <a:solidFill>
                  <a:srgbClr val="003252"/>
                </a:solidFill>
                <a:latin typeface="Calibri"/>
                <a:cs typeface="Calibri"/>
              </a:rPr>
              <a:t>$26.9</a:t>
            </a:r>
            <a:r>
              <a:rPr sz="4000" spc="-3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3252"/>
                </a:solidFill>
                <a:latin typeface="Calibri"/>
                <a:cs typeface="Calibri"/>
              </a:rPr>
              <a:t>million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35"/>
              </a:spcBef>
            </a:pPr>
            <a:endParaRPr sz="400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5"/>
              </a:spcBef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Loans</a:t>
            </a:r>
            <a:r>
              <a:rPr sz="4000" b="1" spc="-8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Advanced</a:t>
            </a:r>
            <a:endParaRPr sz="400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765"/>
              </a:spcBef>
            </a:pPr>
            <a:r>
              <a:rPr sz="4000" spc="-25" dirty="0">
                <a:solidFill>
                  <a:srgbClr val="003252"/>
                </a:solidFill>
                <a:latin typeface="Calibri"/>
                <a:cs typeface="Calibri"/>
              </a:rPr>
              <a:t>489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20"/>
              </a:spcBef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COVID</a:t>
            </a:r>
            <a:r>
              <a:rPr sz="4000" b="1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Loans</a:t>
            </a:r>
            <a:r>
              <a:rPr sz="4000" b="1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Advanced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4000" spc="-10" dirty="0">
                <a:solidFill>
                  <a:srgbClr val="003252"/>
                </a:solidFill>
                <a:latin typeface="Calibri"/>
                <a:cs typeface="Calibri"/>
              </a:rPr>
              <a:t>$2,747,888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4000">
              <a:latin typeface="Calibri"/>
              <a:cs typeface="Calibri"/>
            </a:endParaRPr>
          </a:p>
          <a:p>
            <a:pPr marL="33020">
              <a:lnSpc>
                <a:spcPts val="4770"/>
              </a:lnSpc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Average</a:t>
            </a:r>
            <a:r>
              <a:rPr sz="4000" b="1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Value</a:t>
            </a:r>
            <a:r>
              <a:rPr sz="4000" b="1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of</a:t>
            </a:r>
            <a:r>
              <a:rPr sz="4000" b="1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Loans</a:t>
            </a:r>
            <a:endParaRPr sz="4000">
              <a:latin typeface="Calibri"/>
              <a:cs typeface="Calibri"/>
            </a:endParaRPr>
          </a:p>
          <a:p>
            <a:pPr marL="33020">
              <a:lnSpc>
                <a:spcPts val="4770"/>
              </a:lnSpc>
            </a:pPr>
            <a:r>
              <a:rPr sz="4000" spc="-10" dirty="0">
                <a:solidFill>
                  <a:srgbClr val="003252"/>
                </a:solidFill>
                <a:latin typeface="Calibri"/>
                <a:cs typeface="Calibri"/>
              </a:rPr>
              <a:t>$55,010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527" y="1953861"/>
            <a:ext cx="6554470" cy="730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Funds</a:t>
            </a:r>
            <a:r>
              <a:rPr sz="4000" b="1" spc="-12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Leveraged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000" dirty="0">
                <a:solidFill>
                  <a:srgbClr val="003252"/>
                </a:solidFill>
                <a:latin typeface="Calibri"/>
                <a:cs typeface="Calibri"/>
              </a:rPr>
              <a:t>$45.5</a:t>
            </a:r>
            <a:r>
              <a:rPr sz="4000" spc="-3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3252"/>
                </a:solidFill>
                <a:latin typeface="Calibri"/>
                <a:cs typeface="Calibri"/>
              </a:rPr>
              <a:t>million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4000" dirty="0">
              <a:latin typeface="Calibri"/>
              <a:cs typeface="Calibri"/>
            </a:endParaRPr>
          </a:p>
          <a:p>
            <a:pPr marL="12700" marR="880744">
              <a:lnSpc>
                <a:spcPts val="4500"/>
              </a:lnSpc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Number</a:t>
            </a:r>
            <a:r>
              <a:rPr sz="4000" b="1" spc="-7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of</a:t>
            </a:r>
            <a:r>
              <a:rPr sz="4000" b="1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Jobs</a:t>
            </a:r>
            <a:r>
              <a:rPr sz="4000" b="1" spc="-7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Created</a:t>
            </a:r>
            <a:r>
              <a:rPr sz="4000" b="1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3252"/>
                </a:solidFill>
                <a:latin typeface="Calibri"/>
                <a:cs typeface="Calibri"/>
              </a:rPr>
              <a:t>or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Maintained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ts val="4715"/>
              </a:lnSpc>
            </a:pPr>
            <a:r>
              <a:rPr sz="4000" spc="-10" dirty="0">
                <a:solidFill>
                  <a:srgbClr val="003252"/>
                </a:solidFill>
                <a:latin typeface="Calibri"/>
                <a:cs typeface="Calibri"/>
              </a:rPr>
              <a:t>4,795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20"/>
              </a:spcBef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Average</a:t>
            </a:r>
            <a:r>
              <a:rPr sz="4000" b="1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Loan</a:t>
            </a:r>
            <a:r>
              <a:rPr sz="4000" b="1" spc="-8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3252"/>
                </a:solidFill>
                <a:latin typeface="Calibri"/>
                <a:cs typeface="Calibri"/>
              </a:rPr>
              <a:t>Loss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n-US" sz="4000" spc="-25" dirty="0">
                <a:solidFill>
                  <a:srgbClr val="003252"/>
                </a:solidFill>
                <a:latin typeface="Calibri"/>
                <a:cs typeface="Calibri"/>
              </a:rPr>
              <a:t>6</a:t>
            </a:r>
            <a:r>
              <a:rPr sz="4000" spc="-25" dirty="0">
                <a:solidFill>
                  <a:srgbClr val="003252"/>
                </a:solidFill>
                <a:latin typeface="Calibri"/>
                <a:cs typeface="Calibri"/>
              </a:rPr>
              <a:t>%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Number</a:t>
            </a:r>
            <a:r>
              <a:rPr sz="4000" b="1" spc="-10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of</a:t>
            </a:r>
            <a:r>
              <a:rPr sz="4000" b="1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3252"/>
                </a:solidFill>
                <a:latin typeface="Calibri"/>
                <a:cs typeface="Calibri"/>
              </a:rPr>
              <a:t>Businesses</a:t>
            </a:r>
            <a:r>
              <a:rPr sz="4000" b="1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3252"/>
                </a:solidFill>
                <a:latin typeface="Calibri"/>
                <a:cs typeface="Calibri"/>
              </a:rPr>
              <a:t>Assisted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4000" spc="-10" dirty="0">
                <a:solidFill>
                  <a:srgbClr val="003252"/>
                </a:solidFill>
                <a:latin typeface="Calibri"/>
                <a:cs typeface="Calibri"/>
              </a:rPr>
              <a:t>6,874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2310883"/>
            <a:ext cx="161924" cy="161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3234808"/>
            <a:ext cx="161924" cy="1619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31255"/>
            <a:ext cx="16826048" cy="7106882"/>
          </a:xfrm>
          <a:prstGeom prst="rect">
            <a:avLst/>
          </a:prstGeom>
        </p:spPr>
        <p:txBody>
          <a:bodyPr vert="horz" wrap="square" lIns="0" tIns="527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5"/>
              </a:spcBef>
            </a:pPr>
            <a:r>
              <a:rPr dirty="0"/>
              <a:t>Business</a:t>
            </a:r>
            <a:r>
              <a:rPr spc="-40" dirty="0"/>
              <a:t> </a:t>
            </a:r>
            <a:r>
              <a:rPr dirty="0"/>
              <a:t>Training</a:t>
            </a:r>
            <a:r>
              <a:rPr spc="-30" dirty="0"/>
              <a:t> </a:t>
            </a:r>
            <a:r>
              <a:rPr spc="-10" dirty="0"/>
              <a:t>Workshops</a:t>
            </a:r>
          </a:p>
          <a:p>
            <a:pPr marL="1134745" marR="3825875">
              <a:lnSpc>
                <a:spcPct val="116599"/>
              </a:lnSpc>
            </a:pPr>
            <a:r>
              <a:rPr lang="en-US" sz="6000" b="0" dirty="0">
                <a:latin typeface="Calibri"/>
                <a:cs typeface="Calibri"/>
              </a:rPr>
              <a:t>M</a:t>
            </a:r>
            <a:r>
              <a:rPr sz="6000" b="0" dirty="0">
                <a:latin typeface="Calibri"/>
                <a:cs typeface="Calibri"/>
              </a:rPr>
              <a:t>onthly</a:t>
            </a:r>
            <a:r>
              <a:rPr sz="6000" b="0" spc="-90" dirty="0">
                <a:latin typeface="Calibri"/>
                <a:cs typeface="Calibri"/>
              </a:rPr>
              <a:t> </a:t>
            </a:r>
            <a:r>
              <a:rPr sz="6000" b="0" dirty="0">
                <a:latin typeface="Calibri"/>
                <a:cs typeface="Calibri"/>
              </a:rPr>
              <a:t>training</a:t>
            </a:r>
            <a:r>
              <a:rPr sz="6000" b="0" spc="-90" dirty="0">
                <a:latin typeface="Calibri"/>
                <a:cs typeface="Calibri"/>
              </a:rPr>
              <a:t> </a:t>
            </a:r>
            <a:r>
              <a:rPr sz="6000" b="0" spc="-10" dirty="0">
                <a:latin typeface="Calibri"/>
                <a:cs typeface="Calibri"/>
              </a:rPr>
              <a:t>opportunities </a:t>
            </a:r>
            <a:br>
              <a:rPr lang="en-US" sz="6000" b="0" spc="-10" dirty="0">
                <a:latin typeface="Calibri"/>
                <a:cs typeface="Calibri"/>
              </a:rPr>
            </a:br>
            <a:r>
              <a:rPr lang="en-US" sz="5200" b="0" spc="-10" dirty="0">
                <a:latin typeface="Calibri"/>
                <a:cs typeface="Calibri"/>
              </a:rPr>
              <a:t>		</a:t>
            </a:r>
            <a:r>
              <a:rPr lang="en-US" sz="4800" b="0" spc="-10" dirty="0"/>
              <a:t>Marketing &amp; Sales 			</a:t>
            </a:r>
            <a:br>
              <a:rPr lang="en-US" sz="4800" b="0" spc="-10" dirty="0"/>
            </a:br>
            <a:r>
              <a:rPr lang="en-US" sz="4800" b="0" spc="-10" dirty="0"/>
              <a:t>		Financial Management 		</a:t>
            </a:r>
            <a:br>
              <a:rPr lang="en-US" sz="4800" b="0" spc="-10" dirty="0"/>
            </a:br>
            <a:r>
              <a:rPr lang="en-US" sz="4800" b="0" spc="-10" dirty="0"/>
              <a:t>		Operations</a:t>
            </a:r>
            <a:br>
              <a:rPr lang="en-US" sz="4800" b="0" spc="-10" dirty="0"/>
            </a:br>
            <a:r>
              <a:rPr lang="en-US" sz="4800" b="0" spc="-10" dirty="0"/>
              <a:t>		Personal Leadership</a:t>
            </a:r>
            <a:br>
              <a:rPr lang="en-US" sz="4800" b="0" spc="-10" dirty="0"/>
            </a:br>
            <a:r>
              <a:rPr lang="en-US" sz="4800" b="0" spc="-10" dirty="0"/>
              <a:t>		Human Resources </a:t>
            </a:r>
            <a:endParaRPr sz="4800" b="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4557" y="4261432"/>
            <a:ext cx="6703442" cy="60168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Business</a:t>
            </a:r>
            <a:r>
              <a:rPr spc="-45" dirty="0"/>
              <a:t> </a:t>
            </a:r>
            <a:r>
              <a:rPr dirty="0"/>
              <a:t>Mentoring</a:t>
            </a:r>
            <a:r>
              <a:rPr spc="-30" dirty="0"/>
              <a:t> </a:t>
            </a:r>
            <a:r>
              <a:rPr spc="-10" dirty="0"/>
              <a:t>Program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2310883"/>
            <a:ext cx="161924" cy="1619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pc="-20" dirty="0"/>
              <a:t>FREE</a:t>
            </a:r>
          </a:p>
          <a:p>
            <a:pPr marL="12700" marR="5080">
              <a:lnSpc>
                <a:spcPct val="116599"/>
              </a:lnSpc>
            </a:pPr>
            <a:r>
              <a:rPr dirty="0"/>
              <a:t>Experienced</a:t>
            </a:r>
            <a:r>
              <a:rPr spc="-210" dirty="0"/>
              <a:t> </a:t>
            </a:r>
            <a:r>
              <a:rPr dirty="0"/>
              <a:t>volunteers</a:t>
            </a:r>
            <a:r>
              <a:rPr spc="-210" dirty="0"/>
              <a:t> </a:t>
            </a:r>
            <a:r>
              <a:rPr spc="-20" dirty="0"/>
              <a:t>with </a:t>
            </a:r>
            <a:r>
              <a:rPr dirty="0"/>
              <a:t>knowledge</a:t>
            </a:r>
            <a:r>
              <a:rPr spc="-150" dirty="0"/>
              <a:t> </a:t>
            </a:r>
            <a:r>
              <a:rPr dirty="0"/>
              <a:t>about</a:t>
            </a:r>
            <a:r>
              <a:rPr spc="-140" dirty="0"/>
              <a:t> </a:t>
            </a:r>
            <a:r>
              <a:rPr dirty="0"/>
              <a:t>running</a:t>
            </a:r>
            <a:r>
              <a:rPr spc="-135" dirty="0"/>
              <a:t> </a:t>
            </a:r>
            <a:r>
              <a:rPr spc="-50" dirty="0"/>
              <a:t>a </a:t>
            </a:r>
            <a:r>
              <a:rPr dirty="0"/>
              <a:t>successful</a:t>
            </a:r>
            <a:r>
              <a:rPr spc="-250" dirty="0"/>
              <a:t> </a:t>
            </a:r>
            <a:r>
              <a:rPr spc="-10" dirty="0"/>
              <a:t>business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3234808"/>
            <a:ext cx="161924" cy="1619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690343" y="7922402"/>
            <a:ext cx="7597775" cy="2349500"/>
          </a:xfrm>
          <a:custGeom>
            <a:avLst/>
            <a:gdLst/>
            <a:ahLst/>
            <a:cxnLst/>
            <a:rect l="l" t="t" r="r" b="b"/>
            <a:pathLst>
              <a:path w="7597775" h="2349500">
                <a:moveTo>
                  <a:pt x="884527" y="2095499"/>
                </a:moveTo>
                <a:lnTo>
                  <a:pt x="458152" y="2095499"/>
                </a:lnTo>
                <a:lnTo>
                  <a:pt x="438686" y="2070099"/>
                </a:lnTo>
                <a:lnTo>
                  <a:pt x="421604" y="2044699"/>
                </a:lnTo>
                <a:lnTo>
                  <a:pt x="406905" y="2019299"/>
                </a:lnTo>
                <a:lnTo>
                  <a:pt x="394589" y="1981199"/>
                </a:lnTo>
                <a:lnTo>
                  <a:pt x="384802" y="1955799"/>
                </a:lnTo>
                <a:lnTo>
                  <a:pt x="377687" y="1917699"/>
                </a:lnTo>
                <a:lnTo>
                  <a:pt x="373244" y="1879599"/>
                </a:lnTo>
                <a:lnTo>
                  <a:pt x="371474" y="1854199"/>
                </a:lnTo>
                <a:lnTo>
                  <a:pt x="371474" y="736599"/>
                </a:lnTo>
                <a:lnTo>
                  <a:pt x="372948" y="698499"/>
                </a:lnTo>
                <a:lnTo>
                  <a:pt x="377316" y="647699"/>
                </a:lnTo>
                <a:lnTo>
                  <a:pt x="384496" y="609599"/>
                </a:lnTo>
                <a:lnTo>
                  <a:pt x="394405" y="571499"/>
                </a:lnTo>
                <a:lnTo>
                  <a:pt x="406963" y="520699"/>
                </a:lnTo>
                <a:lnTo>
                  <a:pt x="422086" y="482599"/>
                </a:lnTo>
                <a:lnTo>
                  <a:pt x="439694" y="444499"/>
                </a:lnTo>
                <a:lnTo>
                  <a:pt x="459704" y="406399"/>
                </a:lnTo>
                <a:lnTo>
                  <a:pt x="482034" y="368299"/>
                </a:lnTo>
                <a:lnTo>
                  <a:pt x="506603" y="342899"/>
                </a:lnTo>
                <a:lnTo>
                  <a:pt x="533329" y="304799"/>
                </a:lnTo>
                <a:lnTo>
                  <a:pt x="562129" y="266699"/>
                </a:lnTo>
                <a:lnTo>
                  <a:pt x="592921" y="241299"/>
                </a:lnTo>
                <a:lnTo>
                  <a:pt x="625625" y="215899"/>
                </a:lnTo>
                <a:lnTo>
                  <a:pt x="660158" y="177799"/>
                </a:lnTo>
                <a:lnTo>
                  <a:pt x="696437" y="152399"/>
                </a:lnTo>
                <a:lnTo>
                  <a:pt x="734382" y="126999"/>
                </a:lnTo>
                <a:lnTo>
                  <a:pt x="773910" y="114299"/>
                </a:lnTo>
                <a:lnTo>
                  <a:pt x="814939" y="88899"/>
                </a:lnTo>
                <a:lnTo>
                  <a:pt x="857388" y="63499"/>
                </a:lnTo>
                <a:lnTo>
                  <a:pt x="946216" y="38099"/>
                </a:lnTo>
                <a:lnTo>
                  <a:pt x="1088057" y="0"/>
                </a:lnTo>
                <a:lnTo>
                  <a:pt x="2385723" y="0"/>
                </a:lnTo>
                <a:lnTo>
                  <a:pt x="2533323" y="38099"/>
                </a:lnTo>
                <a:lnTo>
                  <a:pt x="2580024" y="63499"/>
                </a:lnTo>
                <a:lnTo>
                  <a:pt x="2625319" y="76199"/>
                </a:lnTo>
                <a:lnTo>
                  <a:pt x="2669112" y="101599"/>
                </a:lnTo>
                <a:lnTo>
                  <a:pt x="2711312" y="114299"/>
                </a:lnTo>
                <a:lnTo>
                  <a:pt x="2751822" y="139699"/>
                </a:lnTo>
                <a:lnTo>
                  <a:pt x="2790550" y="177799"/>
                </a:lnTo>
                <a:lnTo>
                  <a:pt x="2827402" y="203199"/>
                </a:lnTo>
                <a:lnTo>
                  <a:pt x="2862282" y="228599"/>
                </a:lnTo>
                <a:lnTo>
                  <a:pt x="2873221" y="241299"/>
                </a:lnTo>
                <a:lnTo>
                  <a:pt x="1184854" y="241299"/>
                </a:lnTo>
                <a:lnTo>
                  <a:pt x="1132715" y="253999"/>
                </a:lnTo>
                <a:lnTo>
                  <a:pt x="1082019" y="253999"/>
                </a:lnTo>
                <a:lnTo>
                  <a:pt x="985700" y="279399"/>
                </a:lnTo>
                <a:lnTo>
                  <a:pt x="940450" y="304799"/>
                </a:lnTo>
                <a:lnTo>
                  <a:pt x="897388" y="317499"/>
                </a:lnTo>
                <a:lnTo>
                  <a:pt x="856700" y="342899"/>
                </a:lnTo>
                <a:lnTo>
                  <a:pt x="818573" y="368299"/>
                </a:lnTo>
                <a:lnTo>
                  <a:pt x="783193" y="406399"/>
                </a:lnTo>
                <a:lnTo>
                  <a:pt x="750746" y="431799"/>
                </a:lnTo>
                <a:lnTo>
                  <a:pt x="721419" y="469899"/>
                </a:lnTo>
                <a:lnTo>
                  <a:pt x="695397" y="495299"/>
                </a:lnTo>
                <a:lnTo>
                  <a:pt x="672868" y="533399"/>
                </a:lnTo>
                <a:lnTo>
                  <a:pt x="654017" y="571499"/>
                </a:lnTo>
                <a:lnTo>
                  <a:pt x="639031" y="609599"/>
                </a:lnTo>
                <a:lnTo>
                  <a:pt x="628096" y="647699"/>
                </a:lnTo>
                <a:lnTo>
                  <a:pt x="621398" y="698499"/>
                </a:lnTo>
                <a:lnTo>
                  <a:pt x="619124" y="736599"/>
                </a:lnTo>
                <a:lnTo>
                  <a:pt x="619124" y="1854199"/>
                </a:lnTo>
                <a:lnTo>
                  <a:pt x="623227" y="1892299"/>
                </a:lnTo>
                <a:lnTo>
                  <a:pt x="635122" y="1917699"/>
                </a:lnTo>
                <a:lnTo>
                  <a:pt x="654190" y="1955799"/>
                </a:lnTo>
                <a:lnTo>
                  <a:pt x="679811" y="1981199"/>
                </a:lnTo>
                <a:lnTo>
                  <a:pt x="711365" y="2019299"/>
                </a:lnTo>
                <a:lnTo>
                  <a:pt x="748234" y="2031999"/>
                </a:lnTo>
                <a:lnTo>
                  <a:pt x="789796" y="2057399"/>
                </a:lnTo>
                <a:lnTo>
                  <a:pt x="835434" y="2082799"/>
                </a:lnTo>
                <a:lnTo>
                  <a:pt x="884527" y="2095499"/>
                </a:lnTo>
                <a:close/>
              </a:path>
              <a:path w="7597775" h="2349500">
                <a:moveTo>
                  <a:pt x="5099113" y="609599"/>
                </a:moveTo>
                <a:lnTo>
                  <a:pt x="4842795" y="609599"/>
                </a:lnTo>
                <a:lnTo>
                  <a:pt x="4852795" y="571499"/>
                </a:lnTo>
                <a:lnTo>
                  <a:pt x="4865706" y="533399"/>
                </a:lnTo>
                <a:lnTo>
                  <a:pt x="4881435" y="482599"/>
                </a:lnTo>
                <a:lnTo>
                  <a:pt x="4899887" y="444499"/>
                </a:lnTo>
                <a:lnTo>
                  <a:pt x="4920967" y="406399"/>
                </a:lnTo>
                <a:lnTo>
                  <a:pt x="4944583" y="368299"/>
                </a:lnTo>
                <a:lnTo>
                  <a:pt x="4970640" y="330199"/>
                </a:lnTo>
                <a:lnTo>
                  <a:pt x="4999044" y="292099"/>
                </a:lnTo>
                <a:lnTo>
                  <a:pt x="5029701" y="266699"/>
                </a:lnTo>
                <a:lnTo>
                  <a:pt x="5062517" y="228599"/>
                </a:lnTo>
                <a:lnTo>
                  <a:pt x="5097397" y="203199"/>
                </a:lnTo>
                <a:lnTo>
                  <a:pt x="5134248" y="177799"/>
                </a:lnTo>
                <a:lnTo>
                  <a:pt x="5172976" y="139699"/>
                </a:lnTo>
                <a:lnTo>
                  <a:pt x="5213487" y="114299"/>
                </a:lnTo>
                <a:lnTo>
                  <a:pt x="5255686" y="101599"/>
                </a:lnTo>
                <a:lnTo>
                  <a:pt x="5299480" y="76199"/>
                </a:lnTo>
                <a:lnTo>
                  <a:pt x="5344775" y="63499"/>
                </a:lnTo>
                <a:lnTo>
                  <a:pt x="5391475" y="38099"/>
                </a:lnTo>
                <a:lnTo>
                  <a:pt x="5539076" y="0"/>
                </a:lnTo>
                <a:lnTo>
                  <a:pt x="6836742" y="0"/>
                </a:lnTo>
                <a:lnTo>
                  <a:pt x="6978582" y="38099"/>
                </a:lnTo>
                <a:lnTo>
                  <a:pt x="7067411" y="63499"/>
                </a:lnTo>
                <a:lnTo>
                  <a:pt x="7109859" y="88899"/>
                </a:lnTo>
                <a:lnTo>
                  <a:pt x="7150889" y="114299"/>
                </a:lnTo>
                <a:lnTo>
                  <a:pt x="7190417" y="126999"/>
                </a:lnTo>
                <a:lnTo>
                  <a:pt x="7228362" y="152399"/>
                </a:lnTo>
                <a:lnTo>
                  <a:pt x="7264641" y="177799"/>
                </a:lnTo>
                <a:lnTo>
                  <a:pt x="7299174" y="215899"/>
                </a:lnTo>
                <a:lnTo>
                  <a:pt x="7331877" y="241299"/>
                </a:lnTo>
                <a:lnTo>
                  <a:pt x="5567541" y="241299"/>
                </a:lnTo>
                <a:lnTo>
                  <a:pt x="5555985" y="253999"/>
                </a:lnTo>
                <a:lnTo>
                  <a:pt x="5510198" y="253999"/>
                </a:lnTo>
                <a:lnTo>
                  <a:pt x="5498877" y="266699"/>
                </a:lnTo>
                <a:lnTo>
                  <a:pt x="5465299" y="266699"/>
                </a:lnTo>
                <a:lnTo>
                  <a:pt x="5454242" y="279399"/>
                </a:lnTo>
                <a:lnTo>
                  <a:pt x="5432369" y="279399"/>
                </a:lnTo>
                <a:lnTo>
                  <a:pt x="5421553" y="292099"/>
                </a:lnTo>
                <a:lnTo>
                  <a:pt x="5410825" y="292099"/>
                </a:lnTo>
                <a:lnTo>
                  <a:pt x="5400193" y="304799"/>
                </a:lnTo>
                <a:lnTo>
                  <a:pt x="5379218" y="304799"/>
                </a:lnTo>
                <a:lnTo>
                  <a:pt x="5368882" y="317499"/>
                </a:lnTo>
                <a:lnTo>
                  <a:pt x="5358658" y="317499"/>
                </a:lnTo>
                <a:lnTo>
                  <a:pt x="5348545" y="330199"/>
                </a:lnTo>
                <a:lnTo>
                  <a:pt x="5338544" y="330199"/>
                </a:lnTo>
                <a:lnTo>
                  <a:pt x="5328662" y="342899"/>
                </a:lnTo>
                <a:lnTo>
                  <a:pt x="5318906" y="342899"/>
                </a:lnTo>
                <a:lnTo>
                  <a:pt x="5309276" y="355599"/>
                </a:lnTo>
                <a:lnTo>
                  <a:pt x="5299773" y="355599"/>
                </a:lnTo>
                <a:lnTo>
                  <a:pt x="5290402" y="368299"/>
                </a:lnTo>
                <a:lnTo>
                  <a:pt x="5281172" y="368299"/>
                </a:lnTo>
                <a:lnTo>
                  <a:pt x="5272082" y="380999"/>
                </a:lnTo>
                <a:lnTo>
                  <a:pt x="5263132" y="393699"/>
                </a:lnTo>
                <a:lnTo>
                  <a:pt x="5254328" y="393699"/>
                </a:lnTo>
                <a:lnTo>
                  <a:pt x="5245678" y="406399"/>
                </a:lnTo>
                <a:lnTo>
                  <a:pt x="5237181" y="406399"/>
                </a:lnTo>
                <a:lnTo>
                  <a:pt x="5228837" y="419099"/>
                </a:lnTo>
                <a:lnTo>
                  <a:pt x="5220653" y="431799"/>
                </a:lnTo>
                <a:lnTo>
                  <a:pt x="5212634" y="431799"/>
                </a:lnTo>
                <a:lnTo>
                  <a:pt x="5204780" y="444499"/>
                </a:lnTo>
                <a:lnTo>
                  <a:pt x="5197093" y="457199"/>
                </a:lnTo>
                <a:lnTo>
                  <a:pt x="5189576" y="457199"/>
                </a:lnTo>
                <a:lnTo>
                  <a:pt x="5182235" y="469899"/>
                </a:lnTo>
                <a:lnTo>
                  <a:pt x="5175072" y="482599"/>
                </a:lnTo>
                <a:lnTo>
                  <a:pt x="5168085" y="495299"/>
                </a:lnTo>
                <a:lnTo>
                  <a:pt x="5161280" y="495299"/>
                </a:lnTo>
                <a:lnTo>
                  <a:pt x="5154662" y="507999"/>
                </a:lnTo>
                <a:lnTo>
                  <a:pt x="5148231" y="520699"/>
                </a:lnTo>
                <a:lnTo>
                  <a:pt x="5141987" y="533399"/>
                </a:lnTo>
                <a:lnTo>
                  <a:pt x="5135934" y="546099"/>
                </a:lnTo>
                <a:lnTo>
                  <a:pt x="5130077" y="546099"/>
                </a:lnTo>
                <a:lnTo>
                  <a:pt x="5124416" y="558799"/>
                </a:lnTo>
                <a:lnTo>
                  <a:pt x="5118950" y="571499"/>
                </a:lnTo>
                <a:lnTo>
                  <a:pt x="5113685" y="584199"/>
                </a:lnTo>
                <a:lnTo>
                  <a:pt x="5108624" y="596899"/>
                </a:lnTo>
                <a:lnTo>
                  <a:pt x="5103767" y="596899"/>
                </a:lnTo>
                <a:lnTo>
                  <a:pt x="5099113" y="609599"/>
                </a:lnTo>
                <a:close/>
              </a:path>
              <a:path w="7597775" h="2349500">
                <a:moveTo>
                  <a:pt x="3082004" y="609599"/>
                </a:moveTo>
                <a:lnTo>
                  <a:pt x="2825686" y="609599"/>
                </a:lnTo>
                <a:lnTo>
                  <a:pt x="2821032" y="596899"/>
                </a:lnTo>
                <a:lnTo>
                  <a:pt x="2816175" y="596899"/>
                </a:lnTo>
                <a:lnTo>
                  <a:pt x="2811114" y="584199"/>
                </a:lnTo>
                <a:lnTo>
                  <a:pt x="2805848" y="571499"/>
                </a:lnTo>
                <a:lnTo>
                  <a:pt x="2800383" y="558799"/>
                </a:lnTo>
                <a:lnTo>
                  <a:pt x="2794722" y="546099"/>
                </a:lnTo>
                <a:lnTo>
                  <a:pt x="2788865" y="546099"/>
                </a:lnTo>
                <a:lnTo>
                  <a:pt x="2782812" y="533399"/>
                </a:lnTo>
                <a:lnTo>
                  <a:pt x="2776568" y="520699"/>
                </a:lnTo>
                <a:lnTo>
                  <a:pt x="2770137" y="507999"/>
                </a:lnTo>
                <a:lnTo>
                  <a:pt x="2763519" y="495299"/>
                </a:lnTo>
                <a:lnTo>
                  <a:pt x="2756713" y="495299"/>
                </a:lnTo>
                <a:lnTo>
                  <a:pt x="2749727" y="482599"/>
                </a:lnTo>
                <a:lnTo>
                  <a:pt x="2742563" y="469899"/>
                </a:lnTo>
                <a:lnTo>
                  <a:pt x="2735223" y="457199"/>
                </a:lnTo>
                <a:lnTo>
                  <a:pt x="2727706" y="457199"/>
                </a:lnTo>
                <a:lnTo>
                  <a:pt x="2720018" y="444499"/>
                </a:lnTo>
                <a:lnTo>
                  <a:pt x="2712165" y="431799"/>
                </a:lnTo>
                <a:lnTo>
                  <a:pt x="2704146" y="431799"/>
                </a:lnTo>
                <a:lnTo>
                  <a:pt x="2695962" y="419099"/>
                </a:lnTo>
                <a:lnTo>
                  <a:pt x="2687618" y="406399"/>
                </a:lnTo>
                <a:lnTo>
                  <a:pt x="2679121" y="406399"/>
                </a:lnTo>
                <a:lnTo>
                  <a:pt x="2670471" y="393699"/>
                </a:lnTo>
                <a:lnTo>
                  <a:pt x="2661668" y="393699"/>
                </a:lnTo>
                <a:lnTo>
                  <a:pt x="2652717" y="380999"/>
                </a:lnTo>
                <a:lnTo>
                  <a:pt x="2643627" y="368299"/>
                </a:lnTo>
                <a:lnTo>
                  <a:pt x="2634397" y="368299"/>
                </a:lnTo>
                <a:lnTo>
                  <a:pt x="2625026" y="355599"/>
                </a:lnTo>
                <a:lnTo>
                  <a:pt x="2615522" y="355599"/>
                </a:lnTo>
                <a:lnTo>
                  <a:pt x="2605892" y="342899"/>
                </a:lnTo>
                <a:lnTo>
                  <a:pt x="2596136" y="342899"/>
                </a:lnTo>
                <a:lnTo>
                  <a:pt x="2586254" y="330199"/>
                </a:lnTo>
                <a:lnTo>
                  <a:pt x="2576253" y="330199"/>
                </a:lnTo>
                <a:lnTo>
                  <a:pt x="2566140" y="317499"/>
                </a:lnTo>
                <a:lnTo>
                  <a:pt x="2555916" y="317499"/>
                </a:lnTo>
                <a:lnTo>
                  <a:pt x="2545581" y="304799"/>
                </a:lnTo>
                <a:lnTo>
                  <a:pt x="2524606" y="304799"/>
                </a:lnTo>
                <a:lnTo>
                  <a:pt x="2513974" y="292099"/>
                </a:lnTo>
                <a:lnTo>
                  <a:pt x="2503246" y="292099"/>
                </a:lnTo>
                <a:lnTo>
                  <a:pt x="2492430" y="279399"/>
                </a:lnTo>
                <a:lnTo>
                  <a:pt x="2470556" y="279399"/>
                </a:lnTo>
                <a:lnTo>
                  <a:pt x="2459499" y="266699"/>
                </a:lnTo>
                <a:lnTo>
                  <a:pt x="2425921" y="266699"/>
                </a:lnTo>
                <a:lnTo>
                  <a:pt x="2414601" y="253999"/>
                </a:lnTo>
                <a:lnTo>
                  <a:pt x="2368814" y="253999"/>
                </a:lnTo>
                <a:lnTo>
                  <a:pt x="2357258" y="241299"/>
                </a:lnTo>
                <a:lnTo>
                  <a:pt x="2873221" y="241299"/>
                </a:lnTo>
                <a:lnTo>
                  <a:pt x="2895098" y="266699"/>
                </a:lnTo>
                <a:lnTo>
                  <a:pt x="2925755" y="292099"/>
                </a:lnTo>
                <a:lnTo>
                  <a:pt x="2954159" y="330199"/>
                </a:lnTo>
                <a:lnTo>
                  <a:pt x="2980216" y="368299"/>
                </a:lnTo>
                <a:lnTo>
                  <a:pt x="3003831" y="406399"/>
                </a:lnTo>
                <a:lnTo>
                  <a:pt x="3024912" y="444499"/>
                </a:lnTo>
                <a:lnTo>
                  <a:pt x="3043364" y="482599"/>
                </a:lnTo>
                <a:lnTo>
                  <a:pt x="3059092" y="533399"/>
                </a:lnTo>
                <a:lnTo>
                  <a:pt x="3072004" y="571499"/>
                </a:lnTo>
                <a:lnTo>
                  <a:pt x="3082004" y="609599"/>
                </a:lnTo>
                <a:close/>
              </a:path>
              <a:path w="7597775" h="2349500">
                <a:moveTo>
                  <a:pt x="7466647" y="2095499"/>
                </a:moveTo>
                <a:lnTo>
                  <a:pt x="7040272" y="2095499"/>
                </a:lnTo>
                <a:lnTo>
                  <a:pt x="7089365" y="2082799"/>
                </a:lnTo>
                <a:lnTo>
                  <a:pt x="7135003" y="2057399"/>
                </a:lnTo>
                <a:lnTo>
                  <a:pt x="7176565" y="2031999"/>
                </a:lnTo>
                <a:lnTo>
                  <a:pt x="7213434" y="2019299"/>
                </a:lnTo>
                <a:lnTo>
                  <a:pt x="7244988" y="1981199"/>
                </a:lnTo>
                <a:lnTo>
                  <a:pt x="7270609" y="1955799"/>
                </a:lnTo>
                <a:lnTo>
                  <a:pt x="7289677" y="1917699"/>
                </a:lnTo>
                <a:lnTo>
                  <a:pt x="7301572" y="1892299"/>
                </a:lnTo>
                <a:lnTo>
                  <a:pt x="7305674" y="1854199"/>
                </a:lnTo>
                <a:lnTo>
                  <a:pt x="7305674" y="736599"/>
                </a:lnTo>
                <a:lnTo>
                  <a:pt x="7303401" y="698499"/>
                </a:lnTo>
                <a:lnTo>
                  <a:pt x="7296703" y="647699"/>
                </a:lnTo>
                <a:lnTo>
                  <a:pt x="7285768" y="609599"/>
                </a:lnTo>
                <a:lnTo>
                  <a:pt x="7270782" y="571499"/>
                </a:lnTo>
                <a:lnTo>
                  <a:pt x="7251931" y="533399"/>
                </a:lnTo>
                <a:lnTo>
                  <a:pt x="7229402" y="495299"/>
                </a:lnTo>
                <a:lnTo>
                  <a:pt x="7203380" y="469899"/>
                </a:lnTo>
                <a:lnTo>
                  <a:pt x="7174053" y="431799"/>
                </a:lnTo>
                <a:lnTo>
                  <a:pt x="7141606" y="406399"/>
                </a:lnTo>
                <a:lnTo>
                  <a:pt x="7106226" y="368299"/>
                </a:lnTo>
                <a:lnTo>
                  <a:pt x="7068099" y="342899"/>
                </a:lnTo>
                <a:lnTo>
                  <a:pt x="7027411" y="317499"/>
                </a:lnTo>
                <a:lnTo>
                  <a:pt x="6984349" y="304799"/>
                </a:lnTo>
                <a:lnTo>
                  <a:pt x="6939099" y="279399"/>
                </a:lnTo>
                <a:lnTo>
                  <a:pt x="6842780" y="253999"/>
                </a:lnTo>
                <a:lnTo>
                  <a:pt x="6792084" y="253999"/>
                </a:lnTo>
                <a:lnTo>
                  <a:pt x="6739945" y="241299"/>
                </a:lnTo>
                <a:lnTo>
                  <a:pt x="7331877" y="241299"/>
                </a:lnTo>
                <a:lnTo>
                  <a:pt x="7362670" y="266699"/>
                </a:lnTo>
                <a:lnTo>
                  <a:pt x="7391470" y="304799"/>
                </a:lnTo>
                <a:lnTo>
                  <a:pt x="7418196" y="342899"/>
                </a:lnTo>
                <a:lnTo>
                  <a:pt x="7442764" y="368299"/>
                </a:lnTo>
                <a:lnTo>
                  <a:pt x="7465095" y="406399"/>
                </a:lnTo>
                <a:lnTo>
                  <a:pt x="7485105" y="444499"/>
                </a:lnTo>
                <a:lnTo>
                  <a:pt x="7502712" y="482599"/>
                </a:lnTo>
                <a:lnTo>
                  <a:pt x="7517836" y="520699"/>
                </a:lnTo>
                <a:lnTo>
                  <a:pt x="7530393" y="571499"/>
                </a:lnTo>
                <a:lnTo>
                  <a:pt x="7540303" y="609599"/>
                </a:lnTo>
                <a:lnTo>
                  <a:pt x="7547483" y="647699"/>
                </a:lnTo>
                <a:lnTo>
                  <a:pt x="7551850" y="698499"/>
                </a:lnTo>
                <a:lnTo>
                  <a:pt x="7553324" y="736599"/>
                </a:lnTo>
                <a:lnTo>
                  <a:pt x="7553324" y="1854199"/>
                </a:lnTo>
                <a:lnTo>
                  <a:pt x="7551554" y="1879599"/>
                </a:lnTo>
                <a:lnTo>
                  <a:pt x="7547111" y="1917699"/>
                </a:lnTo>
                <a:lnTo>
                  <a:pt x="7539996" y="1955799"/>
                </a:lnTo>
                <a:lnTo>
                  <a:pt x="7530209" y="1981199"/>
                </a:lnTo>
                <a:lnTo>
                  <a:pt x="7517893" y="2019299"/>
                </a:lnTo>
                <a:lnTo>
                  <a:pt x="7503195" y="2044699"/>
                </a:lnTo>
                <a:lnTo>
                  <a:pt x="7486112" y="2070099"/>
                </a:lnTo>
                <a:lnTo>
                  <a:pt x="7466647" y="2095499"/>
                </a:lnTo>
                <a:close/>
              </a:path>
              <a:path w="7597775" h="2349500">
                <a:moveTo>
                  <a:pt x="3626869" y="622299"/>
                </a:moveTo>
                <a:lnTo>
                  <a:pt x="1822638" y="622299"/>
                </a:lnTo>
                <a:lnTo>
                  <a:pt x="1829459" y="609599"/>
                </a:lnTo>
                <a:lnTo>
                  <a:pt x="3619789" y="609599"/>
                </a:lnTo>
                <a:lnTo>
                  <a:pt x="3626869" y="622299"/>
                </a:lnTo>
                <a:close/>
              </a:path>
              <a:path w="7597775" h="2349500">
                <a:moveTo>
                  <a:pt x="6102161" y="622299"/>
                </a:moveTo>
                <a:lnTo>
                  <a:pt x="4305998" y="622299"/>
                </a:lnTo>
                <a:lnTo>
                  <a:pt x="4319759" y="609599"/>
                </a:lnTo>
                <a:lnTo>
                  <a:pt x="6095340" y="609599"/>
                </a:lnTo>
                <a:lnTo>
                  <a:pt x="6102161" y="622299"/>
                </a:lnTo>
                <a:close/>
              </a:path>
              <a:path w="7597775" h="2349500">
                <a:moveTo>
                  <a:pt x="3660095" y="634999"/>
                </a:moveTo>
                <a:lnTo>
                  <a:pt x="1790346" y="634999"/>
                </a:lnTo>
                <a:lnTo>
                  <a:pt x="1802804" y="622299"/>
                </a:lnTo>
                <a:lnTo>
                  <a:pt x="3653815" y="622299"/>
                </a:lnTo>
                <a:lnTo>
                  <a:pt x="3660095" y="634999"/>
                </a:lnTo>
                <a:close/>
              </a:path>
              <a:path w="7597775" h="2349500">
                <a:moveTo>
                  <a:pt x="6134453" y="634999"/>
                </a:moveTo>
                <a:lnTo>
                  <a:pt x="4267156" y="634999"/>
                </a:lnTo>
                <a:lnTo>
                  <a:pt x="4279533" y="622299"/>
                </a:lnTo>
                <a:lnTo>
                  <a:pt x="6121995" y="622299"/>
                </a:lnTo>
                <a:lnTo>
                  <a:pt x="6134453" y="634999"/>
                </a:lnTo>
                <a:close/>
              </a:path>
              <a:path w="7597775" h="2349500">
                <a:moveTo>
                  <a:pt x="3677556" y="647699"/>
                </a:moveTo>
                <a:lnTo>
                  <a:pt x="1773252" y="647699"/>
                </a:lnTo>
                <a:lnTo>
                  <a:pt x="1784435" y="634999"/>
                </a:lnTo>
                <a:lnTo>
                  <a:pt x="3671985" y="634999"/>
                </a:lnTo>
                <a:lnTo>
                  <a:pt x="3677556" y="647699"/>
                </a:lnTo>
                <a:close/>
              </a:path>
              <a:path w="7597775" h="2349500">
                <a:moveTo>
                  <a:pt x="4801933" y="2095499"/>
                </a:moveTo>
                <a:lnTo>
                  <a:pt x="4546854" y="2095499"/>
                </a:lnTo>
                <a:lnTo>
                  <a:pt x="4213764" y="761999"/>
                </a:lnTo>
                <a:lnTo>
                  <a:pt x="4211047" y="749299"/>
                </a:lnTo>
                <a:lnTo>
                  <a:pt x="4209945" y="736599"/>
                </a:lnTo>
                <a:lnTo>
                  <a:pt x="4210458" y="723899"/>
                </a:lnTo>
                <a:lnTo>
                  <a:pt x="4221388" y="685799"/>
                </a:lnTo>
                <a:lnTo>
                  <a:pt x="4245415" y="647699"/>
                </a:lnTo>
                <a:lnTo>
                  <a:pt x="4255783" y="634999"/>
                </a:lnTo>
                <a:lnTo>
                  <a:pt x="6140363" y="634999"/>
                </a:lnTo>
                <a:lnTo>
                  <a:pt x="6151547" y="647699"/>
                </a:lnTo>
                <a:lnTo>
                  <a:pt x="6156740" y="647699"/>
                </a:lnTo>
                <a:lnTo>
                  <a:pt x="6166326" y="660399"/>
                </a:lnTo>
                <a:lnTo>
                  <a:pt x="6170651" y="660399"/>
                </a:lnTo>
                <a:lnTo>
                  <a:pt x="6178366" y="673099"/>
                </a:lnTo>
                <a:lnTo>
                  <a:pt x="6181700" y="685799"/>
                </a:lnTo>
                <a:lnTo>
                  <a:pt x="6187320" y="698499"/>
                </a:lnTo>
                <a:lnTo>
                  <a:pt x="6189567" y="698499"/>
                </a:lnTo>
                <a:lnTo>
                  <a:pt x="6230231" y="863599"/>
                </a:lnTo>
                <a:lnTo>
                  <a:pt x="4492371" y="863599"/>
                </a:lnTo>
                <a:lnTo>
                  <a:pt x="4801933" y="2095499"/>
                </a:lnTo>
                <a:close/>
              </a:path>
              <a:path w="7597775" h="2349500">
                <a:moveTo>
                  <a:pt x="3687794" y="660399"/>
                </a:moveTo>
                <a:lnTo>
                  <a:pt x="1758473" y="660399"/>
                </a:lnTo>
                <a:lnTo>
                  <a:pt x="1768060" y="647699"/>
                </a:lnTo>
                <a:lnTo>
                  <a:pt x="3682826" y="647699"/>
                </a:lnTo>
                <a:lnTo>
                  <a:pt x="3687794" y="660399"/>
                </a:lnTo>
                <a:close/>
              </a:path>
              <a:path w="7597775" h="2349500">
                <a:moveTo>
                  <a:pt x="1768220" y="1600199"/>
                </a:moveTo>
                <a:lnTo>
                  <a:pt x="1513141" y="1600199"/>
                </a:lnTo>
                <a:lnTo>
                  <a:pt x="1735232" y="698499"/>
                </a:lnTo>
                <a:lnTo>
                  <a:pt x="1737478" y="698499"/>
                </a:lnTo>
                <a:lnTo>
                  <a:pt x="1743099" y="685799"/>
                </a:lnTo>
                <a:lnTo>
                  <a:pt x="1746433" y="673099"/>
                </a:lnTo>
                <a:lnTo>
                  <a:pt x="1754147" y="660399"/>
                </a:lnTo>
                <a:lnTo>
                  <a:pt x="3692461" y="660399"/>
                </a:lnTo>
                <a:lnTo>
                  <a:pt x="3712259" y="698499"/>
                </a:lnTo>
                <a:lnTo>
                  <a:pt x="3718568" y="736599"/>
                </a:lnTo>
                <a:lnTo>
                  <a:pt x="3717466" y="749299"/>
                </a:lnTo>
                <a:lnTo>
                  <a:pt x="3714749" y="761999"/>
                </a:lnTo>
                <a:lnTo>
                  <a:pt x="3689088" y="863599"/>
                </a:lnTo>
                <a:lnTo>
                  <a:pt x="1953958" y="863599"/>
                </a:lnTo>
                <a:lnTo>
                  <a:pt x="1768220" y="1600199"/>
                </a:lnTo>
                <a:close/>
              </a:path>
              <a:path w="7597775" h="2349500">
                <a:moveTo>
                  <a:pt x="3377946" y="2095499"/>
                </a:moveTo>
                <a:lnTo>
                  <a:pt x="3122866" y="2095499"/>
                </a:lnTo>
                <a:lnTo>
                  <a:pt x="3432428" y="863599"/>
                </a:lnTo>
                <a:lnTo>
                  <a:pt x="3689088" y="863599"/>
                </a:lnTo>
                <a:lnTo>
                  <a:pt x="3377946" y="2095499"/>
                </a:lnTo>
                <a:close/>
              </a:path>
              <a:path w="7597775" h="2349500">
                <a:moveTo>
                  <a:pt x="6411658" y="1600199"/>
                </a:moveTo>
                <a:lnTo>
                  <a:pt x="6156579" y="1600199"/>
                </a:lnTo>
                <a:lnTo>
                  <a:pt x="5970841" y="863599"/>
                </a:lnTo>
                <a:lnTo>
                  <a:pt x="6230231" y="863599"/>
                </a:lnTo>
                <a:lnTo>
                  <a:pt x="6411658" y="1600199"/>
                </a:lnTo>
                <a:close/>
              </a:path>
              <a:path w="7597775" h="2349500">
                <a:moveTo>
                  <a:pt x="1146556" y="1117599"/>
                </a:moveTo>
                <a:lnTo>
                  <a:pt x="1082293" y="1117599"/>
                </a:lnTo>
                <a:lnTo>
                  <a:pt x="1098241" y="1104899"/>
                </a:lnTo>
                <a:lnTo>
                  <a:pt x="1130607" y="1104899"/>
                </a:lnTo>
                <a:lnTo>
                  <a:pt x="1146556" y="1117599"/>
                </a:lnTo>
                <a:close/>
              </a:path>
              <a:path w="7597775" h="2349500">
                <a:moveTo>
                  <a:pt x="6842505" y="1117599"/>
                </a:moveTo>
                <a:lnTo>
                  <a:pt x="6778242" y="1117599"/>
                </a:lnTo>
                <a:lnTo>
                  <a:pt x="6794191" y="1104899"/>
                </a:lnTo>
                <a:lnTo>
                  <a:pt x="6826557" y="1104899"/>
                </a:lnTo>
                <a:lnTo>
                  <a:pt x="6842505" y="1117599"/>
                </a:lnTo>
                <a:close/>
              </a:path>
              <a:path w="7597775" h="2349500">
                <a:moveTo>
                  <a:pt x="1176458" y="1130299"/>
                </a:moveTo>
                <a:lnTo>
                  <a:pt x="1052391" y="1130299"/>
                </a:lnTo>
                <a:lnTo>
                  <a:pt x="1059527" y="1117599"/>
                </a:lnTo>
                <a:lnTo>
                  <a:pt x="1169322" y="1117599"/>
                </a:lnTo>
                <a:lnTo>
                  <a:pt x="1176458" y="1130299"/>
                </a:lnTo>
                <a:close/>
              </a:path>
              <a:path w="7597775" h="2349500">
                <a:moveTo>
                  <a:pt x="6872406" y="1130299"/>
                </a:moveTo>
                <a:lnTo>
                  <a:pt x="6748340" y="1130299"/>
                </a:lnTo>
                <a:lnTo>
                  <a:pt x="6755476" y="1117599"/>
                </a:lnTo>
                <a:lnTo>
                  <a:pt x="6865271" y="1117599"/>
                </a:lnTo>
                <a:lnTo>
                  <a:pt x="6872406" y="1130299"/>
                </a:lnTo>
                <a:close/>
              </a:path>
              <a:path w="7597775" h="2349500">
                <a:moveTo>
                  <a:pt x="1207731" y="1155699"/>
                </a:moveTo>
                <a:lnTo>
                  <a:pt x="1021118" y="1155699"/>
                </a:lnTo>
                <a:lnTo>
                  <a:pt x="1032616" y="1142999"/>
                </a:lnTo>
                <a:lnTo>
                  <a:pt x="1038870" y="1130299"/>
                </a:lnTo>
                <a:lnTo>
                  <a:pt x="1189978" y="1130299"/>
                </a:lnTo>
                <a:lnTo>
                  <a:pt x="1196233" y="1142999"/>
                </a:lnTo>
                <a:lnTo>
                  <a:pt x="1207731" y="1155699"/>
                </a:lnTo>
                <a:close/>
              </a:path>
              <a:path w="7597775" h="2349500">
                <a:moveTo>
                  <a:pt x="6903680" y="1155699"/>
                </a:moveTo>
                <a:lnTo>
                  <a:pt x="6717067" y="1155699"/>
                </a:lnTo>
                <a:lnTo>
                  <a:pt x="6728565" y="1142999"/>
                </a:lnTo>
                <a:lnTo>
                  <a:pt x="6734819" y="1130299"/>
                </a:lnTo>
                <a:lnTo>
                  <a:pt x="6885927" y="1130299"/>
                </a:lnTo>
                <a:lnTo>
                  <a:pt x="6892182" y="1142999"/>
                </a:lnTo>
                <a:lnTo>
                  <a:pt x="6903680" y="1155699"/>
                </a:lnTo>
                <a:close/>
              </a:path>
              <a:path w="7597775" h="2349500">
                <a:moveTo>
                  <a:pt x="1237456" y="1219199"/>
                </a:moveTo>
                <a:lnTo>
                  <a:pt x="991392" y="1219199"/>
                </a:lnTo>
                <a:lnTo>
                  <a:pt x="994565" y="1206499"/>
                </a:lnTo>
                <a:lnTo>
                  <a:pt x="996913" y="1193799"/>
                </a:lnTo>
                <a:lnTo>
                  <a:pt x="1003136" y="1181099"/>
                </a:lnTo>
                <a:lnTo>
                  <a:pt x="1006950" y="1168399"/>
                </a:lnTo>
                <a:lnTo>
                  <a:pt x="1015984" y="1155699"/>
                </a:lnTo>
                <a:lnTo>
                  <a:pt x="1212864" y="1155699"/>
                </a:lnTo>
                <a:lnTo>
                  <a:pt x="1221898" y="1168399"/>
                </a:lnTo>
                <a:lnTo>
                  <a:pt x="1225712" y="1181099"/>
                </a:lnTo>
                <a:lnTo>
                  <a:pt x="1231935" y="1193799"/>
                </a:lnTo>
                <a:lnTo>
                  <a:pt x="1234284" y="1206499"/>
                </a:lnTo>
                <a:lnTo>
                  <a:pt x="1237456" y="1219199"/>
                </a:lnTo>
                <a:close/>
              </a:path>
              <a:path w="7597775" h="2349500">
                <a:moveTo>
                  <a:pt x="6933405" y="1219199"/>
                </a:moveTo>
                <a:lnTo>
                  <a:pt x="6687342" y="1219199"/>
                </a:lnTo>
                <a:lnTo>
                  <a:pt x="6690514" y="1206499"/>
                </a:lnTo>
                <a:lnTo>
                  <a:pt x="6692862" y="1193799"/>
                </a:lnTo>
                <a:lnTo>
                  <a:pt x="6699085" y="1181099"/>
                </a:lnTo>
                <a:lnTo>
                  <a:pt x="6702900" y="1168399"/>
                </a:lnTo>
                <a:lnTo>
                  <a:pt x="6711934" y="1155699"/>
                </a:lnTo>
                <a:lnTo>
                  <a:pt x="6908813" y="1155699"/>
                </a:lnTo>
                <a:lnTo>
                  <a:pt x="6917847" y="1168399"/>
                </a:lnTo>
                <a:lnTo>
                  <a:pt x="6921662" y="1181099"/>
                </a:lnTo>
                <a:lnTo>
                  <a:pt x="6927885" y="1193799"/>
                </a:lnTo>
                <a:lnTo>
                  <a:pt x="6930233" y="1206499"/>
                </a:lnTo>
                <a:lnTo>
                  <a:pt x="6933405" y="1219199"/>
                </a:lnTo>
                <a:close/>
              </a:path>
              <a:path w="7597775" h="2349500">
                <a:moveTo>
                  <a:pt x="2600324" y="2095499"/>
                </a:moveTo>
                <a:lnTo>
                  <a:pt x="2190044" y="2095499"/>
                </a:lnTo>
                <a:lnTo>
                  <a:pt x="2203886" y="2082799"/>
                </a:lnTo>
                <a:lnTo>
                  <a:pt x="2231151" y="2082799"/>
                </a:lnTo>
                <a:lnTo>
                  <a:pt x="2244494" y="2070099"/>
                </a:lnTo>
                <a:lnTo>
                  <a:pt x="2257631" y="2070099"/>
                </a:lnTo>
                <a:lnTo>
                  <a:pt x="2270561" y="2057399"/>
                </a:lnTo>
                <a:lnTo>
                  <a:pt x="2283247" y="2057399"/>
                </a:lnTo>
                <a:lnTo>
                  <a:pt x="2295651" y="2044699"/>
                </a:lnTo>
                <a:lnTo>
                  <a:pt x="2307772" y="2044699"/>
                </a:lnTo>
                <a:lnTo>
                  <a:pt x="2319611" y="2031999"/>
                </a:lnTo>
                <a:lnTo>
                  <a:pt x="2331133" y="2019299"/>
                </a:lnTo>
                <a:lnTo>
                  <a:pt x="2342303" y="2019299"/>
                </a:lnTo>
                <a:lnTo>
                  <a:pt x="2353122" y="2006599"/>
                </a:lnTo>
                <a:lnTo>
                  <a:pt x="2363590" y="1993899"/>
                </a:lnTo>
                <a:lnTo>
                  <a:pt x="2373676" y="1981199"/>
                </a:lnTo>
                <a:lnTo>
                  <a:pt x="2383349" y="1968499"/>
                </a:lnTo>
                <a:lnTo>
                  <a:pt x="2392610" y="1968499"/>
                </a:lnTo>
                <a:lnTo>
                  <a:pt x="2417817" y="1930399"/>
                </a:lnTo>
                <a:lnTo>
                  <a:pt x="2438859" y="1892299"/>
                </a:lnTo>
                <a:lnTo>
                  <a:pt x="2455449" y="1854199"/>
                </a:lnTo>
                <a:lnTo>
                  <a:pt x="1082293" y="1854199"/>
                </a:lnTo>
                <a:lnTo>
                  <a:pt x="1074550" y="1841499"/>
                </a:lnTo>
                <a:lnTo>
                  <a:pt x="1052391" y="1841499"/>
                </a:lnTo>
                <a:lnTo>
                  <a:pt x="1038870" y="1828799"/>
                </a:lnTo>
                <a:lnTo>
                  <a:pt x="1032616" y="1816099"/>
                </a:lnTo>
                <a:lnTo>
                  <a:pt x="1021118" y="1816099"/>
                </a:lnTo>
                <a:lnTo>
                  <a:pt x="1015984" y="1803399"/>
                </a:lnTo>
                <a:lnTo>
                  <a:pt x="1006950" y="1790699"/>
                </a:lnTo>
                <a:lnTo>
                  <a:pt x="1003136" y="1777999"/>
                </a:lnTo>
                <a:lnTo>
                  <a:pt x="996913" y="1765299"/>
                </a:lnTo>
                <a:lnTo>
                  <a:pt x="994565" y="1765299"/>
                </a:lnTo>
                <a:lnTo>
                  <a:pt x="991392" y="1739899"/>
                </a:lnTo>
                <a:lnTo>
                  <a:pt x="990599" y="1739899"/>
                </a:lnTo>
                <a:lnTo>
                  <a:pt x="990599" y="1219199"/>
                </a:lnTo>
                <a:lnTo>
                  <a:pt x="1238249" y="1219199"/>
                </a:lnTo>
                <a:lnTo>
                  <a:pt x="1238249" y="1600199"/>
                </a:lnTo>
                <a:lnTo>
                  <a:pt x="2616507" y="1600199"/>
                </a:lnTo>
                <a:lnTo>
                  <a:pt x="2632456" y="1612899"/>
                </a:lnTo>
                <a:lnTo>
                  <a:pt x="2655221" y="1612899"/>
                </a:lnTo>
                <a:lnTo>
                  <a:pt x="2662357" y="1625599"/>
                </a:lnTo>
                <a:lnTo>
                  <a:pt x="2675878" y="1625599"/>
                </a:lnTo>
                <a:lnTo>
                  <a:pt x="2682132" y="1638299"/>
                </a:lnTo>
                <a:lnTo>
                  <a:pt x="2693631" y="1650999"/>
                </a:lnTo>
                <a:lnTo>
                  <a:pt x="2698764" y="1650999"/>
                </a:lnTo>
                <a:lnTo>
                  <a:pt x="2707798" y="1663699"/>
                </a:lnTo>
                <a:lnTo>
                  <a:pt x="2711612" y="1676399"/>
                </a:lnTo>
                <a:lnTo>
                  <a:pt x="2717835" y="1689099"/>
                </a:lnTo>
                <a:lnTo>
                  <a:pt x="2720184" y="1701799"/>
                </a:lnTo>
                <a:lnTo>
                  <a:pt x="2723356" y="1714499"/>
                </a:lnTo>
                <a:lnTo>
                  <a:pt x="2724149" y="1714499"/>
                </a:lnTo>
                <a:lnTo>
                  <a:pt x="2724149" y="1727199"/>
                </a:lnTo>
                <a:lnTo>
                  <a:pt x="2722386" y="1777999"/>
                </a:lnTo>
                <a:lnTo>
                  <a:pt x="2716554" y="1828799"/>
                </a:lnTo>
                <a:lnTo>
                  <a:pt x="2706707" y="1879599"/>
                </a:lnTo>
                <a:lnTo>
                  <a:pt x="2692895" y="1930399"/>
                </a:lnTo>
                <a:lnTo>
                  <a:pt x="2684530" y="1943099"/>
                </a:lnTo>
                <a:lnTo>
                  <a:pt x="2675226" y="1968499"/>
                </a:lnTo>
                <a:lnTo>
                  <a:pt x="2664984" y="1993899"/>
                </a:lnTo>
                <a:lnTo>
                  <a:pt x="2653804" y="2019299"/>
                </a:lnTo>
                <a:lnTo>
                  <a:pt x="2641725" y="2031999"/>
                </a:lnTo>
                <a:lnTo>
                  <a:pt x="2628785" y="2057399"/>
                </a:lnTo>
                <a:lnTo>
                  <a:pt x="2614985" y="2082799"/>
                </a:lnTo>
                <a:lnTo>
                  <a:pt x="2600324" y="2095499"/>
                </a:lnTo>
                <a:close/>
              </a:path>
              <a:path w="7597775" h="2349500">
                <a:moveTo>
                  <a:pt x="5734753" y="2095499"/>
                </a:moveTo>
                <a:lnTo>
                  <a:pt x="5324474" y="2095499"/>
                </a:lnTo>
                <a:lnTo>
                  <a:pt x="5309814" y="2082799"/>
                </a:lnTo>
                <a:lnTo>
                  <a:pt x="5296014" y="2057399"/>
                </a:lnTo>
                <a:lnTo>
                  <a:pt x="5283074" y="2031999"/>
                </a:lnTo>
                <a:lnTo>
                  <a:pt x="5270995" y="2019299"/>
                </a:lnTo>
                <a:lnTo>
                  <a:pt x="5259815" y="1993899"/>
                </a:lnTo>
                <a:lnTo>
                  <a:pt x="5249573" y="1968499"/>
                </a:lnTo>
                <a:lnTo>
                  <a:pt x="5240269" y="1943099"/>
                </a:lnTo>
                <a:lnTo>
                  <a:pt x="5231904" y="1930399"/>
                </a:lnTo>
                <a:lnTo>
                  <a:pt x="5218092" y="1879599"/>
                </a:lnTo>
                <a:lnTo>
                  <a:pt x="5208244" y="1828799"/>
                </a:lnTo>
                <a:lnTo>
                  <a:pt x="5202413" y="1777999"/>
                </a:lnTo>
                <a:lnTo>
                  <a:pt x="5200649" y="1727199"/>
                </a:lnTo>
                <a:lnTo>
                  <a:pt x="5200649" y="1714499"/>
                </a:lnTo>
                <a:lnTo>
                  <a:pt x="5201443" y="1714499"/>
                </a:lnTo>
                <a:lnTo>
                  <a:pt x="5204615" y="1701799"/>
                </a:lnTo>
                <a:lnTo>
                  <a:pt x="5206964" y="1689099"/>
                </a:lnTo>
                <a:lnTo>
                  <a:pt x="5213187" y="1676399"/>
                </a:lnTo>
                <a:lnTo>
                  <a:pt x="5217001" y="1663699"/>
                </a:lnTo>
                <a:lnTo>
                  <a:pt x="5226035" y="1650999"/>
                </a:lnTo>
                <a:lnTo>
                  <a:pt x="5231168" y="1650999"/>
                </a:lnTo>
                <a:lnTo>
                  <a:pt x="5242666" y="1638299"/>
                </a:lnTo>
                <a:lnTo>
                  <a:pt x="5248921" y="1625599"/>
                </a:lnTo>
                <a:lnTo>
                  <a:pt x="5262441" y="1625599"/>
                </a:lnTo>
                <a:lnTo>
                  <a:pt x="5269577" y="1612899"/>
                </a:lnTo>
                <a:lnTo>
                  <a:pt x="5292343" y="1612899"/>
                </a:lnTo>
                <a:lnTo>
                  <a:pt x="5308292" y="1600199"/>
                </a:lnTo>
                <a:lnTo>
                  <a:pt x="6686549" y="1600199"/>
                </a:lnTo>
                <a:lnTo>
                  <a:pt x="6686549" y="1219199"/>
                </a:lnTo>
                <a:lnTo>
                  <a:pt x="6934199" y="1219199"/>
                </a:lnTo>
                <a:lnTo>
                  <a:pt x="6934199" y="1739899"/>
                </a:lnTo>
                <a:lnTo>
                  <a:pt x="6933405" y="1739899"/>
                </a:lnTo>
                <a:lnTo>
                  <a:pt x="6930233" y="1765299"/>
                </a:lnTo>
                <a:lnTo>
                  <a:pt x="6927885" y="1765299"/>
                </a:lnTo>
                <a:lnTo>
                  <a:pt x="6921662" y="1777999"/>
                </a:lnTo>
                <a:lnTo>
                  <a:pt x="6917848" y="1790699"/>
                </a:lnTo>
                <a:lnTo>
                  <a:pt x="6908813" y="1803399"/>
                </a:lnTo>
                <a:lnTo>
                  <a:pt x="6903680" y="1816099"/>
                </a:lnTo>
                <a:lnTo>
                  <a:pt x="6892182" y="1816099"/>
                </a:lnTo>
                <a:lnTo>
                  <a:pt x="6885927" y="1828799"/>
                </a:lnTo>
                <a:lnTo>
                  <a:pt x="6872406" y="1841499"/>
                </a:lnTo>
                <a:lnTo>
                  <a:pt x="6850247" y="1841499"/>
                </a:lnTo>
                <a:lnTo>
                  <a:pt x="6842505" y="1854199"/>
                </a:lnTo>
                <a:lnTo>
                  <a:pt x="5469349" y="1854199"/>
                </a:lnTo>
                <a:lnTo>
                  <a:pt x="5474376" y="1866899"/>
                </a:lnTo>
                <a:lnTo>
                  <a:pt x="5492476" y="1904999"/>
                </a:lnTo>
                <a:lnTo>
                  <a:pt x="5514928" y="1943099"/>
                </a:lnTo>
                <a:lnTo>
                  <a:pt x="5532188" y="1968499"/>
                </a:lnTo>
                <a:lnTo>
                  <a:pt x="5541449" y="1968499"/>
                </a:lnTo>
                <a:lnTo>
                  <a:pt x="5551123" y="1981199"/>
                </a:lnTo>
                <a:lnTo>
                  <a:pt x="5561208" y="1993899"/>
                </a:lnTo>
                <a:lnTo>
                  <a:pt x="5571676" y="2006599"/>
                </a:lnTo>
                <a:lnTo>
                  <a:pt x="5582495" y="2019299"/>
                </a:lnTo>
                <a:lnTo>
                  <a:pt x="5593666" y="2019299"/>
                </a:lnTo>
                <a:lnTo>
                  <a:pt x="5605188" y="2031999"/>
                </a:lnTo>
                <a:lnTo>
                  <a:pt x="5617026" y="2044699"/>
                </a:lnTo>
                <a:lnTo>
                  <a:pt x="5629147" y="2044699"/>
                </a:lnTo>
                <a:lnTo>
                  <a:pt x="5641551" y="2057399"/>
                </a:lnTo>
                <a:lnTo>
                  <a:pt x="5654236" y="2057399"/>
                </a:lnTo>
                <a:lnTo>
                  <a:pt x="5667166" y="2070099"/>
                </a:lnTo>
                <a:lnTo>
                  <a:pt x="5680303" y="2070099"/>
                </a:lnTo>
                <a:lnTo>
                  <a:pt x="5693646" y="2082799"/>
                </a:lnTo>
                <a:lnTo>
                  <a:pt x="5720912" y="2082799"/>
                </a:lnTo>
                <a:lnTo>
                  <a:pt x="5734753" y="2095499"/>
                </a:lnTo>
                <a:close/>
              </a:path>
              <a:path w="7597775" h="2349500">
                <a:moveTo>
                  <a:pt x="7597657" y="2349499"/>
                </a:moveTo>
                <a:lnTo>
                  <a:pt x="91693" y="2349499"/>
                </a:lnTo>
                <a:lnTo>
                  <a:pt x="83950" y="2336799"/>
                </a:lnTo>
                <a:lnTo>
                  <a:pt x="61791" y="2336799"/>
                </a:lnTo>
                <a:lnTo>
                  <a:pt x="48271" y="2324099"/>
                </a:lnTo>
                <a:lnTo>
                  <a:pt x="42016" y="2311399"/>
                </a:lnTo>
                <a:lnTo>
                  <a:pt x="30518" y="2311399"/>
                </a:lnTo>
                <a:lnTo>
                  <a:pt x="25385" y="2298699"/>
                </a:lnTo>
                <a:lnTo>
                  <a:pt x="16351" y="2285999"/>
                </a:lnTo>
                <a:lnTo>
                  <a:pt x="12536" y="2273299"/>
                </a:lnTo>
                <a:lnTo>
                  <a:pt x="6314" y="2260599"/>
                </a:lnTo>
                <a:lnTo>
                  <a:pt x="3965" y="2260599"/>
                </a:lnTo>
                <a:lnTo>
                  <a:pt x="792" y="2235199"/>
                </a:lnTo>
                <a:lnTo>
                  <a:pt x="0" y="2235199"/>
                </a:lnTo>
                <a:lnTo>
                  <a:pt x="0" y="2209799"/>
                </a:lnTo>
                <a:lnTo>
                  <a:pt x="792" y="2209799"/>
                </a:lnTo>
                <a:lnTo>
                  <a:pt x="3965" y="2197099"/>
                </a:lnTo>
                <a:lnTo>
                  <a:pt x="6314" y="2184399"/>
                </a:lnTo>
                <a:lnTo>
                  <a:pt x="12536" y="2171699"/>
                </a:lnTo>
                <a:lnTo>
                  <a:pt x="16351" y="2158999"/>
                </a:lnTo>
                <a:lnTo>
                  <a:pt x="25385" y="2146299"/>
                </a:lnTo>
                <a:lnTo>
                  <a:pt x="30518" y="2146299"/>
                </a:lnTo>
                <a:lnTo>
                  <a:pt x="42016" y="2133599"/>
                </a:lnTo>
                <a:lnTo>
                  <a:pt x="48271" y="2120899"/>
                </a:lnTo>
                <a:lnTo>
                  <a:pt x="61791" y="2120899"/>
                </a:lnTo>
                <a:lnTo>
                  <a:pt x="68927" y="2108199"/>
                </a:lnTo>
                <a:lnTo>
                  <a:pt x="91693" y="2108199"/>
                </a:lnTo>
                <a:lnTo>
                  <a:pt x="107641" y="2095499"/>
                </a:lnTo>
                <a:lnTo>
                  <a:pt x="7597657" y="2095499"/>
                </a:lnTo>
                <a:lnTo>
                  <a:pt x="7597657" y="2349499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0942" y="3572993"/>
            <a:ext cx="5943600" cy="42244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77" y="2310883"/>
            <a:ext cx="161924" cy="161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215" y="3115746"/>
            <a:ext cx="123824" cy="123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4215" y="4353995"/>
            <a:ext cx="123824" cy="123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4215" y="4973120"/>
            <a:ext cx="123824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4215" y="5592245"/>
            <a:ext cx="123824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4215" y="6211370"/>
            <a:ext cx="123824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4215" y="6830495"/>
            <a:ext cx="123824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4215" y="7449620"/>
            <a:ext cx="123824" cy="123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4215" y="8068745"/>
            <a:ext cx="123824" cy="123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4215" y="8687870"/>
            <a:ext cx="123824" cy="1238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70163" y="1666465"/>
            <a:ext cx="10535920" cy="7908925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We</a:t>
            </a:r>
            <a:r>
              <a:rPr sz="5200" spc="-7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003252"/>
                </a:solidFill>
                <a:latin typeface="Calibri"/>
                <a:cs typeface="Calibri"/>
              </a:rPr>
              <a:t>assist</a:t>
            </a:r>
            <a:r>
              <a:rPr sz="52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003252"/>
                </a:solidFill>
                <a:latin typeface="Calibri"/>
                <a:cs typeface="Calibri"/>
              </a:rPr>
              <a:t>with:</a:t>
            </a:r>
            <a:endParaRPr sz="5200">
              <a:latin typeface="Calibri"/>
              <a:cs typeface="Calibri"/>
            </a:endParaRPr>
          </a:p>
          <a:p>
            <a:pPr marL="400685" marR="12065">
              <a:lnSpc>
                <a:spcPct val="116100"/>
              </a:lnSpc>
              <a:spcBef>
                <a:spcPts val="480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Effective</a:t>
            </a:r>
            <a:r>
              <a:rPr sz="3500" spc="-8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7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regular</a:t>
            </a:r>
            <a:r>
              <a:rPr sz="3500" spc="-7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communication</a:t>
            </a:r>
            <a:r>
              <a:rPr sz="3500" spc="-8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between</a:t>
            </a:r>
            <a:r>
              <a:rPr sz="3500" spc="-7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business,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government</a:t>
            </a:r>
            <a:r>
              <a:rPr sz="3500" spc="-10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10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community</a:t>
            </a:r>
            <a:r>
              <a:rPr sz="3500" spc="-10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groups</a:t>
            </a:r>
            <a:endParaRPr sz="3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675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Properly</a:t>
            </a:r>
            <a:r>
              <a:rPr sz="3500" spc="-10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maintained</a:t>
            </a:r>
            <a:r>
              <a:rPr sz="3500" spc="-10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infrastructure</a:t>
            </a:r>
            <a:endParaRPr sz="3500">
              <a:latin typeface="Calibri"/>
              <a:cs typeface="Calibri"/>
            </a:endParaRPr>
          </a:p>
          <a:p>
            <a:pPr marL="400685" marR="1103630">
              <a:lnSpc>
                <a:spcPts val="4880"/>
              </a:lnSpc>
              <a:spcBef>
                <a:spcPts val="270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Access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to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training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development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opportunities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Community</a:t>
            </a:r>
            <a:r>
              <a:rPr sz="35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enthusiasm</a:t>
            </a:r>
            <a:r>
              <a:rPr sz="35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9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commitment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Research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&amp;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Project</a:t>
            </a:r>
            <a:r>
              <a:rPr sz="3500" spc="-5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Planning</a:t>
            </a:r>
            <a:endParaRPr sz="3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390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Strategic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Planning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&amp;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Visioning</a:t>
            </a:r>
            <a:endParaRPr sz="3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675"/>
              </a:spcBef>
            </a:pP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Facilitation</a:t>
            </a:r>
            <a:endParaRPr sz="3500">
              <a:latin typeface="Calibri"/>
              <a:cs typeface="Calibri"/>
            </a:endParaRPr>
          </a:p>
          <a:p>
            <a:pPr marL="400685">
              <a:lnSpc>
                <a:spcPct val="100000"/>
              </a:lnSpc>
              <a:spcBef>
                <a:spcPts val="675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Grant</a:t>
            </a:r>
            <a:r>
              <a:rPr sz="3500" spc="-10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Proposal</a:t>
            </a:r>
            <a:r>
              <a:rPr sz="3500" spc="-9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Writing</a:t>
            </a:r>
            <a:endParaRPr sz="3500">
              <a:latin typeface="Calibri"/>
              <a:cs typeface="Calibri"/>
            </a:endParaRPr>
          </a:p>
          <a:p>
            <a:pPr marL="400685" marR="5080">
              <a:lnSpc>
                <a:spcPts val="4880"/>
              </a:lnSpc>
              <a:spcBef>
                <a:spcPts val="90"/>
              </a:spcBef>
            </a:pP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Acting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as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liaison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between</a:t>
            </a:r>
            <a:r>
              <a:rPr sz="3500" spc="-65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local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organizations,</a:t>
            </a:r>
            <a:r>
              <a:rPr sz="3500" spc="-6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business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representatives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of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government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003252"/>
                </a:solidFill>
                <a:latin typeface="Calibri"/>
                <a:cs typeface="Calibri"/>
              </a:rPr>
              <a:t>and</a:t>
            </a:r>
            <a:r>
              <a:rPr sz="3500" spc="-70" dirty="0">
                <a:solidFill>
                  <a:srgbClr val="003252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003252"/>
                </a:solidFill>
                <a:latin typeface="Calibri"/>
                <a:cs typeface="Calibri"/>
              </a:rPr>
              <a:t>industry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736040" y="9392691"/>
            <a:ext cx="697230" cy="605155"/>
          </a:xfrm>
          <a:custGeom>
            <a:avLst/>
            <a:gdLst/>
            <a:ahLst/>
            <a:cxnLst/>
            <a:rect l="l" t="t" r="r" b="b"/>
            <a:pathLst>
              <a:path w="697230" h="605154">
                <a:moveTo>
                  <a:pt x="626932" y="605102"/>
                </a:moveTo>
                <a:lnTo>
                  <a:pt x="599639" y="599595"/>
                </a:lnTo>
                <a:lnTo>
                  <a:pt x="577352" y="584578"/>
                </a:lnTo>
                <a:lnTo>
                  <a:pt x="562327" y="562304"/>
                </a:lnTo>
                <a:lnTo>
                  <a:pt x="556817" y="535025"/>
                </a:lnTo>
                <a:lnTo>
                  <a:pt x="556817" y="140125"/>
                </a:lnTo>
                <a:lnTo>
                  <a:pt x="140202" y="140125"/>
                </a:lnTo>
                <a:lnTo>
                  <a:pt x="140202" y="535025"/>
                </a:lnTo>
                <a:lnTo>
                  <a:pt x="119672" y="584578"/>
                </a:lnTo>
                <a:lnTo>
                  <a:pt x="70105" y="605102"/>
                </a:lnTo>
                <a:lnTo>
                  <a:pt x="42817" y="599595"/>
                </a:lnTo>
                <a:lnTo>
                  <a:pt x="20533" y="584578"/>
                </a:lnTo>
                <a:lnTo>
                  <a:pt x="5509" y="562304"/>
                </a:lnTo>
                <a:lnTo>
                  <a:pt x="0" y="535025"/>
                </a:lnTo>
                <a:lnTo>
                  <a:pt x="0" y="70076"/>
                </a:lnTo>
                <a:lnTo>
                  <a:pt x="5509" y="42798"/>
                </a:lnTo>
                <a:lnTo>
                  <a:pt x="20533" y="20523"/>
                </a:lnTo>
                <a:lnTo>
                  <a:pt x="42817" y="5506"/>
                </a:lnTo>
                <a:lnTo>
                  <a:pt x="70105" y="0"/>
                </a:lnTo>
                <a:lnTo>
                  <a:pt x="626932" y="0"/>
                </a:lnTo>
                <a:lnTo>
                  <a:pt x="654209" y="5506"/>
                </a:lnTo>
                <a:lnTo>
                  <a:pt x="676488" y="20523"/>
                </a:lnTo>
                <a:lnTo>
                  <a:pt x="691510" y="42798"/>
                </a:lnTo>
                <a:lnTo>
                  <a:pt x="697019" y="70076"/>
                </a:lnTo>
                <a:lnTo>
                  <a:pt x="697019" y="535025"/>
                </a:lnTo>
                <a:lnTo>
                  <a:pt x="691510" y="562304"/>
                </a:lnTo>
                <a:lnTo>
                  <a:pt x="676488" y="584578"/>
                </a:lnTo>
                <a:lnTo>
                  <a:pt x="654209" y="599595"/>
                </a:lnTo>
                <a:lnTo>
                  <a:pt x="626932" y="605102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20386" y="8934393"/>
            <a:ext cx="697230" cy="1063625"/>
          </a:xfrm>
          <a:custGeom>
            <a:avLst/>
            <a:gdLst/>
            <a:ahLst/>
            <a:cxnLst/>
            <a:rect l="l" t="t" r="r" b="b"/>
            <a:pathLst>
              <a:path w="697230" h="1063625">
                <a:moveTo>
                  <a:pt x="626932" y="1063400"/>
                </a:moveTo>
                <a:lnTo>
                  <a:pt x="599640" y="1057893"/>
                </a:lnTo>
                <a:lnTo>
                  <a:pt x="577357" y="1042876"/>
                </a:lnTo>
                <a:lnTo>
                  <a:pt x="562334" y="1020601"/>
                </a:lnTo>
                <a:lnTo>
                  <a:pt x="556826" y="993323"/>
                </a:lnTo>
                <a:lnTo>
                  <a:pt x="556826" y="140125"/>
                </a:lnTo>
                <a:lnTo>
                  <a:pt x="140229" y="140125"/>
                </a:lnTo>
                <a:lnTo>
                  <a:pt x="140229" y="993323"/>
                </a:lnTo>
                <a:lnTo>
                  <a:pt x="119694" y="1042876"/>
                </a:lnTo>
                <a:lnTo>
                  <a:pt x="70114" y="1063400"/>
                </a:lnTo>
                <a:lnTo>
                  <a:pt x="42821" y="1057893"/>
                </a:lnTo>
                <a:lnTo>
                  <a:pt x="20535" y="1042876"/>
                </a:lnTo>
                <a:lnTo>
                  <a:pt x="5509" y="1020601"/>
                </a:lnTo>
                <a:lnTo>
                  <a:pt x="0" y="993323"/>
                </a:lnTo>
                <a:lnTo>
                  <a:pt x="0" y="70067"/>
                </a:lnTo>
                <a:lnTo>
                  <a:pt x="5509" y="42790"/>
                </a:lnTo>
                <a:lnTo>
                  <a:pt x="20535" y="20519"/>
                </a:lnTo>
                <a:lnTo>
                  <a:pt x="42821" y="5505"/>
                </a:lnTo>
                <a:lnTo>
                  <a:pt x="70114" y="0"/>
                </a:lnTo>
                <a:lnTo>
                  <a:pt x="626932" y="0"/>
                </a:lnTo>
                <a:lnTo>
                  <a:pt x="654225" y="5505"/>
                </a:lnTo>
                <a:lnTo>
                  <a:pt x="676512" y="20519"/>
                </a:lnTo>
                <a:lnTo>
                  <a:pt x="691537" y="42790"/>
                </a:lnTo>
                <a:lnTo>
                  <a:pt x="697047" y="70067"/>
                </a:lnTo>
                <a:lnTo>
                  <a:pt x="697047" y="993323"/>
                </a:lnTo>
                <a:lnTo>
                  <a:pt x="691537" y="1020601"/>
                </a:lnTo>
                <a:lnTo>
                  <a:pt x="676512" y="1042876"/>
                </a:lnTo>
                <a:lnTo>
                  <a:pt x="654225" y="1057893"/>
                </a:lnTo>
                <a:lnTo>
                  <a:pt x="626932" y="1063400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74933" y="9791700"/>
            <a:ext cx="697230" cy="206375"/>
          </a:xfrm>
          <a:custGeom>
            <a:avLst/>
            <a:gdLst/>
            <a:ahLst/>
            <a:cxnLst/>
            <a:rect l="l" t="t" r="r" b="b"/>
            <a:pathLst>
              <a:path w="697230" h="206375">
                <a:moveTo>
                  <a:pt x="626923" y="206092"/>
                </a:moveTo>
                <a:lnTo>
                  <a:pt x="599636" y="200585"/>
                </a:lnTo>
                <a:lnTo>
                  <a:pt x="577356" y="185568"/>
                </a:lnTo>
                <a:lnTo>
                  <a:pt x="562334" y="163294"/>
                </a:lnTo>
                <a:lnTo>
                  <a:pt x="556826" y="136015"/>
                </a:lnTo>
                <a:lnTo>
                  <a:pt x="556826" y="140115"/>
                </a:lnTo>
                <a:lnTo>
                  <a:pt x="140211" y="140115"/>
                </a:lnTo>
                <a:lnTo>
                  <a:pt x="140211" y="136015"/>
                </a:lnTo>
                <a:lnTo>
                  <a:pt x="134702" y="163294"/>
                </a:lnTo>
                <a:lnTo>
                  <a:pt x="119677" y="185568"/>
                </a:lnTo>
                <a:lnTo>
                  <a:pt x="97393" y="200585"/>
                </a:lnTo>
                <a:lnTo>
                  <a:pt x="70105" y="206092"/>
                </a:lnTo>
                <a:lnTo>
                  <a:pt x="42817" y="200585"/>
                </a:lnTo>
                <a:lnTo>
                  <a:pt x="20533" y="185568"/>
                </a:lnTo>
                <a:lnTo>
                  <a:pt x="5509" y="163294"/>
                </a:lnTo>
                <a:lnTo>
                  <a:pt x="0" y="136015"/>
                </a:lnTo>
                <a:lnTo>
                  <a:pt x="0" y="70067"/>
                </a:lnTo>
                <a:lnTo>
                  <a:pt x="5509" y="42790"/>
                </a:lnTo>
                <a:lnTo>
                  <a:pt x="20533" y="20519"/>
                </a:lnTo>
                <a:lnTo>
                  <a:pt x="42817" y="5505"/>
                </a:lnTo>
                <a:lnTo>
                  <a:pt x="70105" y="0"/>
                </a:lnTo>
                <a:lnTo>
                  <a:pt x="626923" y="0"/>
                </a:lnTo>
                <a:lnTo>
                  <a:pt x="654211" y="5505"/>
                </a:lnTo>
                <a:lnTo>
                  <a:pt x="676495" y="20519"/>
                </a:lnTo>
                <a:lnTo>
                  <a:pt x="691519" y="42790"/>
                </a:lnTo>
                <a:lnTo>
                  <a:pt x="697028" y="70067"/>
                </a:lnTo>
                <a:lnTo>
                  <a:pt x="697028" y="136015"/>
                </a:lnTo>
                <a:lnTo>
                  <a:pt x="691519" y="163294"/>
                </a:lnTo>
                <a:lnTo>
                  <a:pt x="676495" y="185568"/>
                </a:lnTo>
                <a:lnTo>
                  <a:pt x="654211" y="200585"/>
                </a:lnTo>
                <a:lnTo>
                  <a:pt x="626923" y="206092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59298" y="9562556"/>
            <a:ext cx="697230" cy="435609"/>
          </a:xfrm>
          <a:custGeom>
            <a:avLst/>
            <a:gdLst/>
            <a:ahLst/>
            <a:cxnLst/>
            <a:rect l="l" t="t" r="r" b="b"/>
            <a:pathLst>
              <a:path w="697230" h="435609">
                <a:moveTo>
                  <a:pt x="626923" y="435236"/>
                </a:moveTo>
                <a:lnTo>
                  <a:pt x="599635" y="429730"/>
                </a:lnTo>
                <a:lnTo>
                  <a:pt x="577351" y="414712"/>
                </a:lnTo>
                <a:lnTo>
                  <a:pt x="562326" y="392438"/>
                </a:lnTo>
                <a:lnTo>
                  <a:pt x="556817" y="365160"/>
                </a:lnTo>
                <a:lnTo>
                  <a:pt x="556817" y="140125"/>
                </a:lnTo>
                <a:lnTo>
                  <a:pt x="140202" y="140125"/>
                </a:lnTo>
                <a:lnTo>
                  <a:pt x="140202" y="365160"/>
                </a:lnTo>
                <a:lnTo>
                  <a:pt x="119672" y="414712"/>
                </a:lnTo>
                <a:lnTo>
                  <a:pt x="70105" y="435236"/>
                </a:lnTo>
                <a:lnTo>
                  <a:pt x="42814" y="429730"/>
                </a:lnTo>
                <a:lnTo>
                  <a:pt x="20530" y="414712"/>
                </a:lnTo>
                <a:lnTo>
                  <a:pt x="5508" y="392438"/>
                </a:lnTo>
                <a:lnTo>
                  <a:pt x="0" y="365160"/>
                </a:lnTo>
                <a:lnTo>
                  <a:pt x="0" y="70048"/>
                </a:lnTo>
                <a:lnTo>
                  <a:pt x="5508" y="42786"/>
                </a:lnTo>
                <a:lnTo>
                  <a:pt x="20530" y="20520"/>
                </a:lnTo>
                <a:lnTo>
                  <a:pt x="42814" y="5506"/>
                </a:lnTo>
                <a:lnTo>
                  <a:pt x="70105" y="0"/>
                </a:lnTo>
                <a:lnTo>
                  <a:pt x="626923" y="0"/>
                </a:lnTo>
                <a:lnTo>
                  <a:pt x="654209" y="5506"/>
                </a:lnTo>
                <a:lnTo>
                  <a:pt x="676490" y="20520"/>
                </a:lnTo>
                <a:lnTo>
                  <a:pt x="691511" y="42786"/>
                </a:lnTo>
                <a:lnTo>
                  <a:pt x="697019" y="70048"/>
                </a:lnTo>
                <a:lnTo>
                  <a:pt x="697019" y="365160"/>
                </a:lnTo>
                <a:lnTo>
                  <a:pt x="691511" y="392438"/>
                </a:lnTo>
                <a:lnTo>
                  <a:pt x="676490" y="414712"/>
                </a:lnTo>
                <a:lnTo>
                  <a:pt x="654209" y="429730"/>
                </a:lnTo>
                <a:lnTo>
                  <a:pt x="626923" y="435236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83795" y="5144832"/>
            <a:ext cx="5502910" cy="4853305"/>
          </a:xfrm>
          <a:custGeom>
            <a:avLst/>
            <a:gdLst/>
            <a:ahLst/>
            <a:cxnLst/>
            <a:rect l="l" t="t" r="r" b="b"/>
            <a:pathLst>
              <a:path w="5502909" h="4853305">
                <a:moveTo>
                  <a:pt x="1007808" y="3071190"/>
                </a:moveTo>
                <a:lnTo>
                  <a:pt x="987196" y="3019564"/>
                </a:lnTo>
                <a:lnTo>
                  <a:pt x="937882" y="2999168"/>
                </a:lnTo>
                <a:lnTo>
                  <a:pt x="910717" y="3004655"/>
                </a:lnTo>
                <a:lnTo>
                  <a:pt x="888492" y="3019615"/>
                </a:lnTo>
                <a:lnTo>
                  <a:pt x="873493" y="3041802"/>
                </a:lnTo>
                <a:lnTo>
                  <a:pt x="867956" y="3068942"/>
                </a:lnTo>
                <a:lnTo>
                  <a:pt x="857770" y="3252711"/>
                </a:lnTo>
                <a:lnTo>
                  <a:pt x="857770" y="3253257"/>
                </a:lnTo>
                <a:lnTo>
                  <a:pt x="849985" y="3291662"/>
                </a:lnTo>
                <a:lnTo>
                  <a:pt x="828802" y="3323056"/>
                </a:lnTo>
                <a:lnTo>
                  <a:pt x="797394" y="3344240"/>
                </a:lnTo>
                <a:lnTo>
                  <a:pt x="758977" y="3352012"/>
                </a:lnTo>
                <a:lnTo>
                  <a:pt x="513511" y="3352012"/>
                </a:lnTo>
                <a:lnTo>
                  <a:pt x="475081" y="3344240"/>
                </a:lnTo>
                <a:lnTo>
                  <a:pt x="422490" y="3291662"/>
                </a:lnTo>
                <a:lnTo>
                  <a:pt x="414718" y="3253257"/>
                </a:lnTo>
                <a:lnTo>
                  <a:pt x="414667" y="3251631"/>
                </a:lnTo>
                <a:lnTo>
                  <a:pt x="368211" y="2409647"/>
                </a:lnTo>
                <a:lnTo>
                  <a:pt x="368211" y="1667510"/>
                </a:lnTo>
                <a:lnTo>
                  <a:pt x="362699" y="1640332"/>
                </a:lnTo>
                <a:lnTo>
                  <a:pt x="347700" y="1618119"/>
                </a:lnTo>
                <a:lnTo>
                  <a:pt x="325475" y="1603133"/>
                </a:lnTo>
                <a:lnTo>
                  <a:pt x="298284" y="1597634"/>
                </a:lnTo>
                <a:lnTo>
                  <a:pt x="271094" y="1603133"/>
                </a:lnTo>
                <a:lnTo>
                  <a:pt x="248869" y="1618119"/>
                </a:lnTo>
                <a:lnTo>
                  <a:pt x="233870" y="1640332"/>
                </a:lnTo>
                <a:lnTo>
                  <a:pt x="228358" y="1667510"/>
                </a:lnTo>
                <a:lnTo>
                  <a:pt x="228358" y="2305520"/>
                </a:lnTo>
                <a:lnTo>
                  <a:pt x="223469" y="2306536"/>
                </a:lnTo>
                <a:lnTo>
                  <a:pt x="218465" y="2307044"/>
                </a:lnTo>
                <a:lnTo>
                  <a:pt x="213385" y="2307044"/>
                </a:lnTo>
                <a:lnTo>
                  <a:pt x="184797" y="2301252"/>
                </a:lnTo>
                <a:lnTo>
                  <a:pt x="161417" y="2285492"/>
                </a:lnTo>
                <a:lnTo>
                  <a:pt x="145643" y="2262136"/>
                </a:lnTo>
                <a:lnTo>
                  <a:pt x="139852" y="2233561"/>
                </a:lnTo>
                <a:lnTo>
                  <a:pt x="139852" y="1360817"/>
                </a:lnTo>
                <a:lnTo>
                  <a:pt x="144627" y="1313675"/>
                </a:lnTo>
                <a:lnTo>
                  <a:pt x="158305" y="1269733"/>
                </a:lnTo>
                <a:lnTo>
                  <a:pt x="179933" y="1229944"/>
                </a:lnTo>
                <a:lnTo>
                  <a:pt x="208584" y="1195260"/>
                </a:lnTo>
                <a:lnTo>
                  <a:pt x="243281" y="1166622"/>
                </a:lnTo>
                <a:lnTo>
                  <a:pt x="283095" y="1145006"/>
                </a:lnTo>
                <a:lnTo>
                  <a:pt x="327063" y="1131328"/>
                </a:lnTo>
                <a:lnTo>
                  <a:pt x="374230" y="1126566"/>
                </a:lnTo>
                <a:lnTo>
                  <a:pt x="920775" y="1126566"/>
                </a:lnTo>
                <a:lnTo>
                  <a:pt x="947966" y="1121067"/>
                </a:lnTo>
                <a:lnTo>
                  <a:pt x="970191" y="1106068"/>
                </a:lnTo>
                <a:lnTo>
                  <a:pt x="985189" y="1083856"/>
                </a:lnTo>
                <a:lnTo>
                  <a:pt x="990701" y="1056678"/>
                </a:lnTo>
                <a:lnTo>
                  <a:pt x="985189" y="1029500"/>
                </a:lnTo>
                <a:lnTo>
                  <a:pt x="970191" y="1007287"/>
                </a:lnTo>
                <a:lnTo>
                  <a:pt x="947966" y="992301"/>
                </a:lnTo>
                <a:lnTo>
                  <a:pt x="920775" y="986790"/>
                </a:lnTo>
                <a:lnTo>
                  <a:pt x="374230" y="986790"/>
                </a:lnTo>
                <a:lnTo>
                  <a:pt x="324840" y="990003"/>
                </a:lnTo>
                <a:lnTo>
                  <a:pt x="276910" y="999490"/>
                </a:lnTo>
                <a:lnTo>
                  <a:pt x="230949" y="1015072"/>
                </a:lnTo>
                <a:lnTo>
                  <a:pt x="187426" y="1036535"/>
                </a:lnTo>
                <a:lnTo>
                  <a:pt x="146812" y="1063688"/>
                </a:lnTo>
                <a:lnTo>
                  <a:pt x="109613" y="1096327"/>
                </a:lnTo>
                <a:lnTo>
                  <a:pt x="76949" y="1133525"/>
                </a:lnTo>
                <a:lnTo>
                  <a:pt x="49784" y="1174115"/>
                </a:lnTo>
                <a:lnTo>
                  <a:pt x="28308" y="1217612"/>
                </a:lnTo>
                <a:lnTo>
                  <a:pt x="12712" y="1263548"/>
                </a:lnTo>
                <a:lnTo>
                  <a:pt x="3213" y="1311452"/>
                </a:lnTo>
                <a:lnTo>
                  <a:pt x="0" y="1360817"/>
                </a:lnTo>
                <a:lnTo>
                  <a:pt x="0" y="2233561"/>
                </a:lnTo>
                <a:lnTo>
                  <a:pt x="5651" y="2282393"/>
                </a:lnTo>
                <a:lnTo>
                  <a:pt x="21729" y="2327262"/>
                </a:lnTo>
                <a:lnTo>
                  <a:pt x="46939" y="2366861"/>
                </a:lnTo>
                <a:lnTo>
                  <a:pt x="80010" y="2399893"/>
                </a:lnTo>
                <a:lnTo>
                  <a:pt x="119634" y="2425103"/>
                </a:lnTo>
                <a:lnTo>
                  <a:pt x="164515" y="2441168"/>
                </a:lnTo>
                <a:lnTo>
                  <a:pt x="213385" y="2446807"/>
                </a:lnTo>
                <a:lnTo>
                  <a:pt x="218973" y="2446807"/>
                </a:lnTo>
                <a:lnTo>
                  <a:pt x="224599" y="2446604"/>
                </a:lnTo>
                <a:lnTo>
                  <a:pt x="230200" y="2446147"/>
                </a:lnTo>
                <a:lnTo>
                  <a:pt x="274866" y="3254108"/>
                </a:lnTo>
                <a:lnTo>
                  <a:pt x="279869" y="3301974"/>
                </a:lnTo>
                <a:lnTo>
                  <a:pt x="293878" y="3346564"/>
                </a:lnTo>
                <a:lnTo>
                  <a:pt x="315950" y="3386937"/>
                </a:lnTo>
                <a:lnTo>
                  <a:pt x="345122" y="3422129"/>
                </a:lnTo>
                <a:lnTo>
                  <a:pt x="380415" y="3451161"/>
                </a:lnTo>
                <a:lnTo>
                  <a:pt x="420890" y="3473081"/>
                </a:lnTo>
                <a:lnTo>
                  <a:pt x="465569" y="3486950"/>
                </a:lnTo>
                <a:lnTo>
                  <a:pt x="513511" y="3491788"/>
                </a:lnTo>
                <a:lnTo>
                  <a:pt x="758977" y="3491788"/>
                </a:lnTo>
                <a:lnTo>
                  <a:pt x="806907" y="3486950"/>
                </a:lnTo>
                <a:lnTo>
                  <a:pt x="851585" y="3473081"/>
                </a:lnTo>
                <a:lnTo>
                  <a:pt x="892060" y="3451161"/>
                </a:lnTo>
                <a:lnTo>
                  <a:pt x="927366" y="3422129"/>
                </a:lnTo>
                <a:lnTo>
                  <a:pt x="956525" y="3386937"/>
                </a:lnTo>
                <a:lnTo>
                  <a:pt x="978598" y="3346564"/>
                </a:lnTo>
                <a:lnTo>
                  <a:pt x="992619" y="3301974"/>
                </a:lnTo>
                <a:lnTo>
                  <a:pt x="997623" y="3254108"/>
                </a:lnTo>
                <a:lnTo>
                  <a:pt x="1007478" y="3075686"/>
                </a:lnTo>
                <a:lnTo>
                  <a:pt x="1007694" y="3073438"/>
                </a:lnTo>
                <a:lnTo>
                  <a:pt x="1007808" y="3071190"/>
                </a:lnTo>
                <a:close/>
              </a:path>
              <a:path w="5502909" h="4853305">
                <a:moveTo>
                  <a:pt x="2260231" y="1658607"/>
                </a:moveTo>
                <a:lnTo>
                  <a:pt x="2257018" y="1609242"/>
                </a:lnTo>
                <a:lnTo>
                  <a:pt x="2247519" y="1561350"/>
                </a:lnTo>
                <a:lnTo>
                  <a:pt x="2231936" y="1515414"/>
                </a:lnTo>
                <a:lnTo>
                  <a:pt x="2210447" y="1471917"/>
                </a:lnTo>
                <a:lnTo>
                  <a:pt x="2183282" y="1431328"/>
                </a:lnTo>
                <a:lnTo>
                  <a:pt x="2150630" y="1394129"/>
                </a:lnTo>
                <a:lnTo>
                  <a:pt x="2120392" y="1367612"/>
                </a:lnTo>
                <a:lnTo>
                  <a:pt x="2120392" y="1658607"/>
                </a:lnTo>
                <a:lnTo>
                  <a:pt x="2120392" y="2531351"/>
                </a:lnTo>
                <a:lnTo>
                  <a:pt x="2114600" y="2559926"/>
                </a:lnTo>
                <a:lnTo>
                  <a:pt x="2098827" y="2583294"/>
                </a:lnTo>
                <a:lnTo>
                  <a:pt x="2075446" y="2599055"/>
                </a:lnTo>
                <a:lnTo>
                  <a:pt x="2046859" y="2604833"/>
                </a:lnTo>
                <a:lnTo>
                  <a:pt x="2041779" y="2604833"/>
                </a:lnTo>
                <a:lnTo>
                  <a:pt x="2036775" y="2604312"/>
                </a:lnTo>
                <a:lnTo>
                  <a:pt x="2031885" y="2603296"/>
                </a:lnTo>
                <a:lnTo>
                  <a:pt x="2031885" y="1965299"/>
                </a:lnTo>
                <a:lnTo>
                  <a:pt x="2026373" y="1938134"/>
                </a:lnTo>
                <a:lnTo>
                  <a:pt x="2011375" y="1915922"/>
                </a:lnTo>
                <a:lnTo>
                  <a:pt x="1989150" y="1900936"/>
                </a:lnTo>
                <a:lnTo>
                  <a:pt x="1961946" y="1895424"/>
                </a:lnTo>
                <a:lnTo>
                  <a:pt x="1934768" y="1900936"/>
                </a:lnTo>
                <a:lnTo>
                  <a:pt x="1912531" y="1915922"/>
                </a:lnTo>
                <a:lnTo>
                  <a:pt x="1897532" y="1938134"/>
                </a:lnTo>
                <a:lnTo>
                  <a:pt x="1892033" y="1965299"/>
                </a:lnTo>
                <a:lnTo>
                  <a:pt x="1892033" y="2712377"/>
                </a:lnTo>
                <a:lnTo>
                  <a:pt x="1845551" y="3549954"/>
                </a:lnTo>
                <a:lnTo>
                  <a:pt x="1837753" y="3589451"/>
                </a:lnTo>
                <a:lnTo>
                  <a:pt x="1785150" y="3642029"/>
                </a:lnTo>
                <a:lnTo>
                  <a:pt x="1746732" y="3649802"/>
                </a:lnTo>
                <a:lnTo>
                  <a:pt x="1501279" y="3649802"/>
                </a:lnTo>
                <a:lnTo>
                  <a:pt x="1462849" y="3642029"/>
                </a:lnTo>
                <a:lnTo>
                  <a:pt x="1410246" y="3589451"/>
                </a:lnTo>
                <a:lnTo>
                  <a:pt x="1402473" y="3551059"/>
                </a:lnTo>
                <a:lnTo>
                  <a:pt x="1402461" y="3549954"/>
                </a:lnTo>
                <a:lnTo>
                  <a:pt x="1357985" y="2743924"/>
                </a:lnTo>
                <a:lnTo>
                  <a:pt x="1355979" y="2707436"/>
                </a:lnTo>
                <a:lnTo>
                  <a:pt x="1355979" y="2604833"/>
                </a:lnTo>
                <a:lnTo>
                  <a:pt x="1355979" y="1965299"/>
                </a:lnTo>
                <a:lnTo>
                  <a:pt x="1350467" y="1938134"/>
                </a:lnTo>
                <a:lnTo>
                  <a:pt x="1335468" y="1915922"/>
                </a:lnTo>
                <a:lnTo>
                  <a:pt x="1313243" y="1900936"/>
                </a:lnTo>
                <a:lnTo>
                  <a:pt x="1286052" y="1895424"/>
                </a:lnTo>
                <a:lnTo>
                  <a:pt x="1258862" y="1900936"/>
                </a:lnTo>
                <a:lnTo>
                  <a:pt x="1236624" y="1915922"/>
                </a:lnTo>
                <a:lnTo>
                  <a:pt x="1221625" y="1938134"/>
                </a:lnTo>
                <a:lnTo>
                  <a:pt x="1216126" y="1965299"/>
                </a:lnTo>
                <a:lnTo>
                  <a:pt x="1216126" y="2603296"/>
                </a:lnTo>
                <a:lnTo>
                  <a:pt x="1211237" y="2604312"/>
                </a:lnTo>
                <a:lnTo>
                  <a:pt x="1206233" y="2604833"/>
                </a:lnTo>
                <a:lnTo>
                  <a:pt x="1201153" y="2604833"/>
                </a:lnTo>
                <a:lnTo>
                  <a:pt x="1172552" y="2599055"/>
                </a:lnTo>
                <a:lnTo>
                  <a:pt x="1149184" y="2583294"/>
                </a:lnTo>
                <a:lnTo>
                  <a:pt x="1133411" y="2559926"/>
                </a:lnTo>
                <a:lnTo>
                  <a:pt x="1127620" y="2531351"/>
                </a:lnTo>
                <a:lnTo>
                  <a:pt x="1127620" y="1658607"/>
                </a:lnTo>
                <a:lnTo>
                  <a:pt x="1132395" y="1611464"/>
                </a:lnTo>
                <a:lnTo>
                  <a:pt x="1146073" y="1567522"/>
                </a:lnTo>
                <a:lnTo>
                  <a:pt x="1167701" y="1527733"/>
                </a:lnTo>
                <a:lnTo>
                  <a:pt x="1196352" y="1493050"/>
                </a:lnTo>
                <a:lnTo>
                  <a:pt x="1231049" y="1464424"/>
                </a:lnTo>
                <a:lnTo>
                  <a:pt x="1270863" y="1442808"/>
                </a:lnTo>
                <a:lnTo>
                  <a:pt x="1314831" y="1429143"/>
                </a:lnTo>
                <a:lnTo>
                  <a:pt x="1361998" y="1424368"/>
                </a:lnTo>
                <a:lnTo>
                  <a:pt x="1886000" y="1424368"/>
                </a:lnTo>
                <a:lnTo>
                  <a:pt x="1933181" y="1429143"/>
                </a:lnTo>
                <a:lnTo>
                  <a:pt x="1977148" y="1442808"/>
                </a:lnTo>
                <a:lnTo>
                  <a:pt x="2016963" y="1464424"/>
                </a:lnTo>
                <a:lnTo>
                  <a:pt x="2051659" y="1493050"/>
                </a:lnTo>
                <a:lnTo>
                  <a:pt x="2080310" y="1527733"/>
                </a:lnTo>
                <a:lnTo>
                  <a:pt x="2101938" y="1567522"/>
                </a:lnTo>
                <a:lnTo>
                  <a:pt x="2115616" y="1611464"/>
                </a:lnTo>
                <a:lnTo>
                  <a:pt x="2120392" y="1658607"/>
                </a:lnTo>
                <a:lnTo>
                  <a:pt x="2120392" y="1367612"/>
                </a:lnTo>
                <a:lnTo>
                  <a:pt x="2072817" y="1334338"/>
                </a:lnTo>
                <a:lnTo>
                  <a:pt x="2029294" y="1312875"/>
                </a:lnTo>
                <a:lnTo>
                  <a:pt x="1983333" y="1297292"/>
                </a:lnTo>
                <a:lnTo>
                  <a:pt x="1935403" y="1287805"/>
                </a:lnTo>
                <a:lnTo>
                  <a:pt x="1886000" y="1284592"/>
                </a:lnTo>
                <a:lnTo>
                  <a:pt x="1361998" y="1284592"/>
                </a:lnTo>
                <a:lnTo>
                  <a:pt x="1312608" y="1287805"/>
                </a:lnTo>
                <a:lnTo>
                  <a:pt x="1264678" y="1297292"/>
                </a:lnTo>
                <a:lnTo>
                  <a:pt x="1218717" y="1312875"/>
                </a:lnTo>
                <a:lnTo>
                  <a:pt x="1175194" y="1334338"/>
                </a:lnTo>
                <a:lnTo>
                  <a:pt x="1134579" y="1361490"/>
                </a:lnTo>
                <a:lnTo>
                  <a:pt x="1097381" y="1394129"/>
                </a:lnTo>
                <a:lnTo>
                  <a:pt x="1064717" y="1431315"/>
                </a:lnTo>
                <a:lnTo>
                  <a:pt x="1037551" y="1471904"/>
                </a:lnTo>
                <a:lnTo>
                  <a:pt x="1016076" y="1515402"/>
                </a:lnTo>
                <a:lnTo>
                  <a:pt x="1000480" y="1561338"/>
                </a:lnTo>
                <a:lnTo>
                  <a:pt x="990981" y="1609229"/>
                </a:lnTo>
                <a:lnTo>
                  <a:pt x="987767" y="1658607"/>
                </a:lnTo>
                <a:lnTo>
                  <a:pt x="987767" y="2531351"/>
                </a:lnTo>
                <a:lnTo>
                  <a:pt x="993419" y="2580195"/>
                </a:lnTo>
                <a:lnTo>
                  <a:pt x="1009497" y="2625052"/>
                </a:lnTo>
                <a:lnTo>
                  <a:pt x="1034707" y="2664650"/>
                </a:lnTo>
                <a:lnTo>
                  <a:pt x="1067777" y="2697683"/>
                </a:lnTo>
                <a:lnTo>
                  <a:pt x="1107401" y="2722880"/>
                </a:lnTo>
                <a:lnTo>
                  <a:pt x="1152283" y="2738945"/>
                </a:lnTo>
                <a:lnTo>
                  <a:pt x="1201153" y="2744584"/>
                </a:lnTo>
                <a:lnTo>
                  <a:pt x="1206741" y="2744584"/>
                </a:lnTo>
                <a:lnTo>
                  <a:pt x="1212354" y="2744368"/>
                </a:lnTo>
                <a:lnTo>
                  <a:pt x="1217968" y="2743924"/>
                </a:lnTo>
                <a:lnTo>
                  <a:pt x="1262634" y="3551885"/>
                </a:lnTo>
                <a:lnTo>
                  <a:pt x="1267637" y="3599751"/>
                </a:lnTo>
                <a:lnTo>
                  <a:pt x="1281645" y="3644354"/>
                </a:lnTo>
                <a:lnTo>
                  <a:pt x="1303718" y="3684727"/>
                </a:lnTo>
                <a:lnTo>
                  <a:pt x="1332890" y="3719906"/>
                </a:lnTo>
                <a:lnTo>
                  <a:pt x="1368183" y="3748938"/>
                </a:lnTo>
                <a:lnTo>
                  <a:pt x="1408658" y="3770871"/>
                </a:lnTo>
                <a:lnTo>
                  <a:pt x="1453337" y="3784727"/>
                </a:lnTo>
                <a:lnTo>
                  <a:pt x="1501279" y="3789565"/>
                </a:lnTo>
                <a:lnTo>
                  <a:pt x="1746732" y="3789565"/>
                </a:lnTo>
                <a:lnTo>
                  <a:pt x="1794675" y="3784727"/>
                </a:lnTo>
                <a:lnTo>
                  <a:pt x="1839353" y="3770871"/>
                </a:lnTo>
                <a:lnTo>
                  <a:pt x="1879828" y="3748938"/>
                </a:lnTo>
                <a:lnTo>
                  <a:pt x="1915121" y="3719906"/>
                </a:lnTo>
                <a:lnTo>
                  <a:pt x="1944293" y="3684727"/>
                </a:lnTo>
                <a:lnTo>
                  <a:pt x="1963381" y="3649802"/>
                </a:lnTo>
                <a:lnTo>
                  <a:pt x="1966366" y="3644354"/>
                </a:lnTo>
                <a:lnTo>
                  <a:pt x="1980374" y="3599751"/>
                </a:lnTo>
                <a:lnTo>
                  <a:pt x="1985378" y="3551885"/>
                </a:lnTo>
                <a:lnTo>
                  <a:pt x="2030044" y="2743924"/>
                </a:lnTo>
                <a:lnTo>
                  <a:pt x="2035644" y="2744368"/>
                </a:lnTo>
                <a:lnTo>
                  <a:pt x="2041258" y="2744584"/>
                </a:lnTo>
                <a:lnTo>
                  <a:pt x="2046859" y="2744584"/>
                </a:lnTo>
                <a:lnTo>
                  <a:pt x="2095728" y="2738945"/>
                </a:lnTo>
                <a:lnTo>
                  <a:pt x="2140610" y="2722880"/>
                </a:lnTo>
                <a:lnTo>
                  <a:pt x="2180234" y="2697683"/>
                </a:lnTo>
                <a:lnTo>
                  <a:pt x="2213292" y="2664650"/>
                </a:lnTo>
                <a:lnTo>
                  <a:pt x="2238514" y="2625052"/>
                </a:lnTo>
                <a:lnTo>
                  <a:pt x="2245753" y="2604833"/>
                </a:lnTo>
                <a:lnTo>
                  <a:pt x="2254593" y="2580195"/>
                </a:lnTo>
                <a:lnTo>
                  <a:pt x="2260231" y="2531351"/>
                </a:lnTo>
                <a:lnTo>
                  <a:pt x="2260231" y="1658607"/>
                </a:lnTo>
                <a:close/>
              </a:path>
              <a:path w="5502909" h="4853305">
                <a:moveTo>
                  <a:pt x="3053918" y="441896"/>
                </a:moveTo>
                <a:lnTo>
                  <a:pt x="3051124" y="391807"/>
                </a:lnTo>
                <a:lnTo>
                  <a:pt x="3042856" y="342938"/>
                </a:lnTo>
                <a:lnTo>
                  <a:pt x="3029242" y="295643"/>
                </a:lnTo>
                <a:lnTo>
                  <a:pt x="3010446" y="250291"/>
                </a:lnTo>
                <a:lnTo>
                  <a:pt x="2986608" y="207238"/>
                </a:lnTo>
                <a:lnTo>
                  <a:pt x="2957893" y="166827"/>
                </a:lnTo>
                <a:lnTo>
                  <a:pt x="2933687" y="139788"/>
                </a:lnTo>
                <a:lnTo>
                  <a:pt x="2924429" y="129438"/>
                </a:lnTo>
                <a:lnTo>
                  <a:pt x="2914065" y="120180"/>
                </a:lnTo>
                <a:lnTo>
                  <a:pt x="2914065" y="441896"/>
                </a:lnTo>
                <a:lnTo>
                  <a:pt x="2910103" y="490829"/>
                </a:lnTo>
                <a:lnTo>
                  <a:pt x="2898622" y="537286"/>
                </a:lnTo>
                <a:lnTo>
                  <a:pt x="2880271" y="580618"/>
                </a:lnTo>
                <a:lnTo>
                  <a:pt x="2855671" y="620217"/>
                </a:lnTo>
                <a:lnTo>
                  <a:pt x="2825432" y="655434"/>
                </a:lnTo>
                <a:lnTo>
                  <a:pt x="2790190" y="685660"/>
                </a:lnTo>
                <a:lnTo>
                  <a:pt x="2750578" y="710260"/>
                </a:lnTo>
                <a:lnTo>
                  <a:pt x="2707233" y="728599"/>
                </a:lnTo>
                <a:lnTo>
                  <a:pt x="2660751" y="740067"/>
                </a:lnTo>
                <a:lnTo>
                  <a:pt x="2611780" y="744029"/>
                </a:lnTo>
                <a:lnTo>
                  <a:pt x="2562822" y="740067"/>
                </a:lnTo>
                <a:lnTo>
                  <a:pt x="2516340" y="728599"/>
                </a:lnTo>
                <a:lnTo>
                  <a:pt x="2472982" y="710260"/>
                </a:lnTo>
                <a:lnTo>
                  <a:pt x="2433370" y="685660"/>
                </a:lnTo>
                <a:lnTo>
                  <a:pt x="2398141" y="655434"/>
                </a:lnTo>
                <a:lnTo>
                  <a:pt x="2367902" y="620217"/>
                </a:lnTo>
                <a:lnTo>
                  <a:pt x="2343289" y="580618"/>
                </a:lnTo>
                <a:lnTo>
                  <a:pt x="2324925" y="537286"/>
                </a:lnTo>
                <a:lnTo>
                  <a:pt x="2313457" y="490829"/>
                </a:lnTo>
                <a:lnTo>
                  <a:pt x="2309495" y="441896"/>
                </a:lnTo>
                <a:lnTo>
                  <a:pt x="2313457" y="392950"/>
                </a:lnTo>
                <a:lnTo>
                  <a:pt x="2324925" y="346506"/>
                </a:lnTo>
                <a:lnTo>
                  <a:pt x="2343289" y="303174"/>
                </a:lnTo>
                <a:lnTo>
                  <a:pt x="2367902" y="263588"/>
                </a:lnTo>
                <a:lnTo>
                  <a:pt x="2398141" y="228371"/>
                </a:lnTo>
                <a:lnTo>
                  <a:pt x="2433370" y="198158"/>
                </a:lnTo>
                <a:lnTo>
                  <a:pt x="2472982" y="173558"/>
                </a:lnTo>
                <a:lnTo>
                  <a:pt x="2516340" y="155219"/>
                </a:lnTo>
                <a:lnTo>
                  <a:pt x="2562822" y="143751"/>
                </a:lnTo>
                <a:lnTo>
                  <a:pt x="2611780" y="139788"/>
                </a:lnTo>
                <a:lnTo>
                  <a:pt x="2660751" y="143751"/>
                </a:lnTo>
                <a:lnTo>
                  <a:pt x="2707233" y="155219"/>
                </a:lnTo>
                <a:lnTo>
                  <a:pt x="2750578" y="173558"/>
                </a:lnTo>
                <a:lnTo>
                  <a:pt x="2790190" y="198158"/>
                </a:lnTo>
                <a:lnTo>
                  <a:pt x="2825432" y="228371"/>
                </a:lnTo>
                <a:lnTo>
                  <a:pt x="2855671" y="263588"/>
                </a:lnTo>
                <a:lnTo>
                  <a:pt x="2880271" y="303174"/>
                </a:lnTo>
                <a:lnTo>
                  <a:pt x="2898622" y="346506"/>
                </a:lnTo>
                <a:lnTo>
                  <a:pt x="2910103" y="392950"/>
                </a:lnTo>
                <a:lnTo>
                  <a:pt x="2914065" y="441896"/>
                </a:lnTo>
                <a:lnTo>
                  <a:pt x="2914065" y="120180"/>
                </a:lnTo>
                <a:lnTo>
                  <a:pt x="2846578" y="67271"/>
                </a:lnTo>
                <a:lnTo>
                  <a:pt x="2803499" y="43446"/>
                </a:lnTo>
                <a:lnTo>
                  <a:pt x="2758122" y="24663"/>
                </a:lnTo>
                <a:lnTo>
                  <a:pt x="2710802" y="11061"/>
                </a:lnTo>
                <a:lnTo>
                  <a:pt x="2661907" y="2794"/>
                </a:lnTo>
                <a:lnTo>
                  <a:pt x="2611780" y="0"/>
                </a:lnTo>
                <a:lnTo>
                  <a:pt x="2561666" y="2794"/>
                </a:lnTo>
                <a:lnTo>
                  <a:pt x="2512771" y="11061"/>
                </a:lnTo>
                <a:lnTo>
                  <a:pt x="2465451" y="24663"/>
                </a:lnTo>
                <a:lnTo>
                  <a:pt x="2420074" y="43446"/>
                </a:lnTo>
                <a:lnTo>
                  <a:pt x="2376995" y="67271"/>
                </a:lnTo>
                <a:lnTo>
                  <a:pt x="2336571" y="95986"/>
                </a:lnTo>
                <a:lnTo>
                  <a:pt x="2299157" y="129438"/>
                </a:lnTo>
                <a:lnTo>
                  <a:pt x="2265680" y="166827"/>
                </a:lnTo>
                <a:lnTo>
                  <a:pt x="2236952" y="207238"/>
                </a:lnTo>
                <a:lnTo>
                  <a:pt x="2213114" y="250291"/>
                </a:lnTo>
                <a:lnTo>
                  <a:pt x="2194318" y="295643"/>
                </a:lnTo>
                <a:lnTo>
                  <a:pt x="2180704" y="342938"/>
                </a:lnTo>
                <a:lnTo>
                  <a:pt x="2172436" y="391807"/>
                </a:lnTo>
                <a:lnTo>
                  <a:pt x="2169642" y="441896"/>
                </a:lnTo>
                <a:lnTo>
                  <a:pt x="2172436" y="491985"/>
                </a:lnTo>
                <a:lnTo>
                  <a:pt x="2180704" y="540867"/>
                </a:lnTo>
                <a:lnTo>
                  <a:pt x="2194318" y="588162"/>
                </a:lnTo>
                <a:lnTo>
                  <a:pt x="2213114" y="633514"/>
                </a:lnTo>
                <a:lnTo>
                  <a:pt x="2236952" y="676567"/>
                </a:lnTo>
                <a:lnTo>
                  <a:pt x="2265680" y="716978"/>
                </a:lnTo>
                <a:lnTo>
                  <a:pt x="2299157" y="754380"/>
                </a:lnTo>
                <a:lnTo>
                  <a:pt x="2336558" y="787819"/>
                </a:lnTo>
                <a:lnTo>
                  <a:pt x="2376982" y="816533"/>
                </a:lnTo>
                <a:lnTo>
                  <a:pt x="2420061" y="840346"/>
                </a:lnTo>
                <a:lnTo>
                  <a:pt x="2465438" y="859129"/>
                </a:lnTo>
                <a:lnTo>
                  <a:pt x="2512758" y="872731"/>
                </a:lnTo>
                <a:lnTo>
                  <a:pt x="2561653" y="880986"/>
                </a:lnTo>
                <a:lnTo>
                  <a:pt x="2611780" y="883780"/>
                </a:lnTo>
                <a:lnTo>
                  <a:pt x="2661907" y="880986"/>
                </a:lnTo>
                <a:lnTo>
                  <a:pt x="2710802" y="872731"/>
                </a:lnTo>
                <a:lnTo>
                  <a:pt x="2758122" y="859129"/>
                </a:lnTo>
                <a:lnTo>
                  <a:pt x="2803499" y="840346"/>
                </a:lnTo>
                <a:lnTo>
                  <a:pt x="2846578" y="816533"/>
                </a:lnTo>
                <a:lnTo>
                  <a:pt x="2887002" y="787819"/>
                </a:lnTo>
                <a:lnTo>
                  <a:pt x="2924429" y="754380"/>
                </a:lnTo>
                <a:lnTo>
                  <a:pt x="2933687" y="744029"/>
                </a:lnTo>
                <a:lnTo>
                  <a:pt x="2957893" y="716978"/>
                </a:lnTo>
                <a:lnTo>
                  <a:pt x="2986608" y="676567"/>
                </a:lnTo>
                <a:lnTo>
                  <a:pt x="3010446" y="633514"/>
                </a:lnTo>
                <a:lnTo>
                  <a:pt x="3029242" y="588162"/>
                </a:lnTo>
                <a:lnTo>
                  <a:pt x="3042856" y="540867"/>
                </a:lnTo>
                <a:lnTo>
                  <a:pt x="3051124" y="491985"/>
                </a:lnTo>
                <a:lnTo>
                  <a:pt x="3053918" y="441896"/>
                </a:lnTo>
                <a:close/>
              </a:path>
              <a:path w="5502909" h="4853305">
                <a:moveTo>
                  <a:pt x="3248025" y="1360817"/>
                </a:moveTo>
                <a:lnTo>
                  <a:pt x="3244812" y="1311452"/>
                </a:lnTo>
                <a:lnTo>
                  <a:pt x="3235312" y="1263548"/>
                </a:lnTo>
                <a:lnTo>
                  <a:pt x="3219716" y="1217612"/>
                </a:lnTo>
                <a:lnTo>
                  <a:pt x="3198241" y="1174115"/>
                </a:lnTo>
                <a:lnTo>
                  <a:pt x="3171063" y="1133525"/>
                </a:lnTo>
                <a:lnTo>
                  <a:pt x="3138398" y="1096327"/>
                </a:lnTo>
                <a:lnTo>
                  <a:pt x="3101200" y="1063688"/>
                </a:lnTo>
                <a:lnTo>
                  <a:pt x="3060598" y="1036535"/>
                </a:lnTo>
                <a:lnTo>
                  <a:pt x="3017075" y="1015072"/>
                </a:lnTo>
                <a:lnTo>
                  <a:pt x="2971101" y="999490"/>
                </a:lnTo>
                <a:lnTo>
                  <a:pt x="2923184" y="990003"/>
                </a:lnTo>
                <a:lnTo>
                  <a:pt x="2873768" y="986790"/>
                </a:lnTo>
                <a:lnTo>
                  <a:pt x="2327237" y="986790"/>
                </a:lnTo>
                <a:lnTo>
                  <a:pt x="2300046" y="992301"/>
                </a:lnTo>
                <a:lnTo>
                  <a:pt x="2277821" y="1007287"/>
                </a:lnTo>
                <a:lnTo>
                  <a:pt x="2262835" y="1029500"/>
                </a:lnTo>
                <a:lnTo>
                  <a:pt x="2257323" y="1056678"/>
                </a:lnTo>
                <a:lnTo>
                  <a:pt x="2262835" y="1083856"/>
                </a:lnTo>
                <a:lnTo>
                  <a:pt x="2277821" y="1106068"/>
                </a:lnTo>
                <a:lnTo>
                  <a:pt x="2300046" y="1121067"/>
                </a:lnTo>
                <a:lnTo>
                  <a:pt x="2327237" y="1126566"/>
                </a:lnTo>
                <a:lnTo>
                  <a:pt x="2873768" y="1126566"/>
                </a:lnTo>
                <a:lnTo>
                  <a:pt x="2920949" y="1131328"/>
                </a:lnTo>
                <a:lnTo>
                  <a:pt x="2964929" y="1145006"/>
                </a:lnTo>
                <a:lnTo>
                  <a:pt x="3004743" y="1166622"/>
                </a:lnTo>
                <a:lnTo>
                  <a:pt x="3039440" y="1195260"/>
                </a:lnTo>
                <a:lnTo>
                  <a:pt x="3068078" y="1229944"/>
                </a:lnTo>
                <a:lnTo>
                  <a:pt x="3089719" y="1269733"/>
                </a:lnTo>
                <a:lnTo>
                  <a:pt x="3103397" y="1313675"/>
                </a:lnTo>
                <a:lnTo>
                  <a:pt x="3108160" y="1360817"/>
                </a:lnTo>
                <a:lnTo>
                  <a:pt x="3108160" y="2233561"/>
                </a:lnTo>
                <a:lnTo>
                  <a:pt x="3102381" y="2262136"/>
                </a:lnTo>
                <a:lnTo>
                  <a:pt x="3086595" y="2285492"/>
                </a:lnTo>
                <a:lnTo>
                  <a:pt x="3063214" y="2301252"/>
                </a:lnTo>
                <a:lnTo>
                  <a:pt x="3034627" y="2307044"/>
                </a:lnTo>
                <a:lnTo>
                  <a:pt x="3029572" y="2307044"/>
                </a:lnTo>
                <a:lnTo>
                  <a:pt x="3024543" y="2306536"/>
                </a:lnTo>
                <a:lnTo>
                  <a:pt x="3019679" y="2305520"/>
                </a:lnTo>
                <a:lnTo>
                  <a:pt x="3019679" y="1667510"/>
                </a:lnTo>
                <a:lnTo>
                  <a:pt x="3014167" y="1640332"/>
                </a:lnTo>
                <a:lnTo>
                  <a:pt x="2999168" y="1618119"/>
                </a:lnTo>
                <a:lnTo>
                  <a:pt x="2976943" y="1603133"/>
                </a:lnTo>
                <a:lnTo>
                  <a:pt x="2949752" y="1597634"/>
                </a:lnTo>
                <a:lnTo>
                  <a:pt x="2922549" y="1603133"/>
                </a:lnTo>
                <a:lnTo>
                  <a:pt x="2900324" y="1618119"/>
                </a:lnTo>
                <a:lnTo>
                  <a:pt x="2885325" y="1640332"/>
                </a:lnTo>
                <a:lnTo>
                  <a:pt x="2879814" y="1667510"/>
                </a:lnTo>
                <a:lnTo>
                  <a:pt x="2879814" y="2409647"/>
                </a:lnTo>
                <a:lnTo>
                  <a:pt x="2869107" y="2575306"/>
                </a:lnTo>
                <a:lnTo>
                  <a:pt x="2869107" y="2577211"/>
                </a:lnTo>
                <a:lnTo>
                  <a:pt x="2869107" y="2578163"/>
                </a:lnTo>
                <a:lnTo>
                  <a:pt x="2874619" y="2605468"/>
                </a:lnTo>
                <a:lnTo>
                  <a:pt x="2889656" y="2627769"/>
                </a:lnTo>
                <a:lnTo>
                  <a:pt x="2911970" y="2642806"/>
                </a:lnTo>
                <a:lnTo>
                  <a:pt x="2939300" y="2648318"/>
                </a:lnTo>
                <a:lnTo>
                  <a:pt x="2966618" y="2642806"/>
                </a:lnTo>
                <a:lnTo>
                  <a:pt x="2988932" y="2627769"/>
                </a:lnTo>
                <a:lnTo>
                  <a:pt x="3003969" y="2605468"/>
                </a:lnTo>
                <a:lnTo>
                  <a:pt x="3009481" y="2578163"/>
                </a:lnTo>
                <a:lnTo>
                  <a:pt x="3009430" y="2575712"/>
                </a:lnTo>
                <a:lnTo>
                  <a:pt x="3017850" y="2446147"/>
                </a:lnTo>
                <a:lnTo>
                  <a:pt x="3023425" y="2446604"/>
                </a:lnTo>
                <a:lnTo>
                  <a:pt x="3029039" y="2446807"/>
                </a:lnTo>
                <a:lnTo>
                  <a:pt x="3034627" y="2446807"/>
                </a:lnTo>
                <a:lnTo>
                  <a:pt x="3083496" y="2441168"/>
                </a:lnTo>
                <a:lnTo>
                  <a:pt x="3128391" y="2425103"/>
                </a:lnTo>
                <a:lnTo>
                  <a:pt x="3168015" y="2399893"/>
                </a:lnTo>
                <a:lnTo>
                  <a:pt x="3201085" y="2366861"/>
                </a:lnTo>
                <a:lnTo>
                  <a:pt x="3226308" y="2327262"/>
                </a:lnTo>
                <a:lnTo>
                  <a:pt x="3242386" y="2282393"/>
                </a:lnTo>
                <a:lnTo>
                  <a:pt x="3248025" y="2233561"/>
                </a:lnTo>
                <a:lnTo>
                  <a:pt x="3248025" y="1360817"/>
                </a:lnTo>
                <a:close/>
              </a:path>
              <a:path w="5502909" h="4853305">
                <a:moveTo>
                  <a:pt x="4617974" y="2922994"/>
                </a:moveTo>
                <a:lnTo>
                  <a:pt x="4612475" y="2895714"/>
                </a:lnTo>
                <a:lnTo>
                  <a:pt x="4597438" y="2873438"/>
                </a:lnTo>
                <a:lnTo>
                  <a:pt x="4575149" y="2858414"/>
                </a:lnTo>
                <a:lnTo>
                  <a:pt x="4547857" y="2852915"/>
                </a:lnTo>
                <a:lnTo>
                  <a:pt x="3991038" y="2852915"/>
                </a:lnTo>
                <a:lnTo>
                  <a:pt x="3963759" y="2858414"/>
                </a:lnTo>
                <a:lnTo>
                  <a:pt x="3941483" y="2873438"/>
                </a:lnTo>
                <a:lnTo>
                  <a:pt x="3926459" y="2895714"/>
                </a:lnTo>
                <a:lnTo>
                  <a:pt x="3920947" y="2922994"/>
                </a:lnTo>
                <a:lnTo>
                  <a:pt x="3920947" y="4782883"/>
                </a:lnTo>
                <a:lnTo>
                  <a:pt x="3926459" y="4810163"/>
                </a:lnTo>
                <a:lnTo>
                  <a:pt x="3941483" y="4832439"/>
                </a:lnTo>
                <a:lnTo>
                  <a:pt x="3963759" y="4847463"/>
                </a:lnTo>
                <a:lnTo>
                  <a:pt x="3991038" y="4852962"/>
                </a:lnTo>
                <a:lnTo>
                  <a:pt x="4018330" y="4847463"/>
                </a:lnTo>
                <a:lnTo>
                  <a:pt x="4040619" y="4832439"/>
                </a:lnTo>
                <a:lnTo>
                  <a:pt x="4055656" y="4810163"/>
                </a:lnTo>
                <a:lnTo>
                  <a:pt x="4061155" y="4782883"/>
                </a:lnTo>
                <a:lnTo>
                  <a:pt x="4061155" y="2993072"/>
                </a:lnTo>
                <a:lnTo>
                  <a:pt x="4477766" y="2993072"/>
                </a:lnTo>
                <a:lnTo>
                  <a:pt x="4477766" y="4782883"/>
                </a:lnTo>
                <a:lnTo>
                  <a:pt x="4483278" y="4810163"/>
                </a:lnTo>
                <a:lnTo>
                  <a:pt x="4498302" y="4832439"/>
                </a:lnTo>
                <a:lnTo>
                  <a:pt x="4520577" y="4847463"/>
                </a:lnTo>
                <a:lnTo>
                  <a:pt x="4547857" y="4852962"/>
                </a:lnTo>
                <a:lnTo>
                  <a:pt x="4575149" y="4847463"/>
                </a:lnTo>
                <a:lnTo>
                  <a:pt x="4597438" y="4832439"/>
                </a:lnTo>
                <a:lnTo>
                  <a:pt x="4612475" y="4810163"/>
                </a:lnTo>
                <a:lnTo>
                  <a:pt x="4617974" y="4782883"/>
                </a:lnTo>
                <a:lnTo>
                  <a:pt x="4617974" y="2922994"/>
                </a:lnTo>
                <a:close/>
              </a:path>
              <a:path w="5502909" h="4853305">
                <a:moveTo>
                  <a:pt x="4946891" y="840790"/>
                </a:moveTo>
                <a:lnTo>
                  <a:pt x="4655820" y="102882"/>
                </a:lnTo>
                <a:lnTo>
                  <a:pt x="4618393" y="64655"/>
                </a:lnTo>
                <a:lnTo>
                  <a:pt x="4582172" y="59512"/>
                </a:lnTo>
                <a:lnTo>
                  <a:pt x="4564608" y="64046"/>
                </a:lnTo>
                <a:lnTo>
                  <a:pt x="4062882" y="688632"/>
                </a:lnTo>
                <a:lnTo>
                  <a:pt x="4048455" y="740156"/>
                </a:lnTo>
                <a:lnTo>
                  <a:pt x="4053027" y="758012"/>
                </a:lnTo>
                <a:lnTo>
                  <a:pt x="4090441" y="796264"/>
                </a:lnTo>
                <a:lnTo>
                  <a:pt x="4413466" y="844575"/>
                </a:lnTo>
                <a:lnTo>
                  <a:pt x="4399521" y="906348"/>
                </a:lnTo>
                <a:lnTo>
                  <a:pt x="4384675" y="967206"/>
                </a:lnTo>
                <a:lnTo>
                  <a:pt x="4368939" y="1027150"/>
                </a:lnTo>
                <a:lnTo>
                  <a:pt x="4352366" y="1086180"/>
                </a:lnTo>
                <a:lnTo>
                  <a:pt x="4334980" y="1144308"/>
                </a:lnTo>
                <a:lnTo>
                  <a:pt x="4316781" y="1201521"/>
                </a:lnTo>
                <a:lnTo>
                  <a:pt x="4297832" y="1257833"/>
                </a:lnTo>
                <a:lnTo>
                  <a:pt x="4278147" y="1313256"/>
                </a:lnTo>
                <a:lnTo>
                  <a:pt x="4257751" y="1367777"/>
                </a:lnTo>
                <a:lnTo>
                  <a:pt x="4236669" y="1421409"/>
                </a:lnTo>
                <a:lnTo>
                  <a:pt x="4214939" y="1474139"/>
                </a:lnTo>
                <a:lnTo>
                  <a:pt x="4192587" y="1525993"/>
                </a:lnTo>
                <a:lnTo>
                  <a:pt x="4169638" y="1576959"/>
                </a:lnTo>
                <a:lnTo>
                  <a:pt x="4146131" y="1627060"/>
                </a:lnTo>
                <a:lnTo>
                  <a:pt x="4122077" y="1676273"/>
                </a:lnTo>
                <a:lnTo>
                  <a:pt x="4097515" y="1724609"/>
                </a:lnTo>
                <a:lnTo>
                  <a:pt x="4072471" y="1772081"/>
                </a:lnTo>
                <a:lnTo>
                  <a:pt x="4046969" y="1818678"/>
                </a:lnTo>
                <a:lnTo>
                  <a:pt x="4021036" y="1864423"/>
                </a:lnTo>
                <a:lnTo>
                  <a:pt x="3994721" y="1909305"/>
                </a:lnTo>
                <a:lnTo>
                  <a:pt x="3968026" y="1953323"/>
                </a:lnTo>
                <a:lnTo>
                  <a:pt x="3940987" y="1996503"/>
                </a:lnTo>
                <a:lnTo>
                  <a:pt x="3913644" y="2038819"/>
                </a:lnTo>
                <a:lnTo>
                  <a:pt x="3886009" y="2080285"/>
                </a:lnTo>
                <a:lnTo>
                  <a:pt x="3858133" y="2120912"/>
                </a:lnTo>
                <a:lnTo>
                  <a:pt x="3830015" y="2160701"/>
                </a:lnTo>
                <a:lnTo>
                  <a:pt x="3801694" y="2199652"/>
                </a:lnTo>
                <a:lnTo>
                  <a:pt x="3773208" y="2237765"/>
                </a:lnTo>
                <a:lnTo>
                  <a:pt x="3744582" y="2275052"/>
                </a:lnTo>
                <a:lnTo>
                  <a:pt x="3715829" y="2311514"/>
                </a:lnTo>
                <a:lnTo>
                  <a:pt x="3687000" y="2347137"/>
                </a:lnTo>
                <a:lnTo>
                  <a:pt x="3658108" y="2381948"/>
                </a:lnTo>
                <a:lnTo>
                  <a:pt x="3629190" y="2415946"/>
                </a:lnTo>
                <a:lnTo>
                  <a:pt x="3600259" y="2449118"/>
                </a:lnTo>
                <a:lnTo>
                  <a:pt x="3571367" y="2481491"/>
                </a:lnTo>
                <a:lnTo>
                  <a:pt x="3542512" y="2513050"/>
                </a:lnTo>
                <a:lnTo>
                  <a:pt x="3513759" y="2543797"/>
                </a:lnTo>
                <a:lnTo>
                  <a:pt x="3485108" y="2573756"/>
                </a:lnTo>
                <a:lnTo>
                  <a:pt x="3456584" y="2602903"/>
                </a:lnTo>
                <a:lnTo>
                  <a:pt x="3428238" y="2631262"/>
                </a:lnTo>
                <a:lnTo>
                  <a:pt x="3400094" y="2658834"/>
                </a:lnTo>
                <a:lnTo>
                  <a:pt x="3372167" y="2685605"/>
                </a:lnTo>
                <a:lnTo>
                  <a:pt x="3317100" y="2736799"/>
                </a:lnTo>
                <a:lnTo>
                  <a:pt x="3243097" y="2802420"/>
                </a:lnTo>
                <a:lnTo>
                  <a:pt x="3196640" y="2841904"/>
                </a:lnTo>
                <a:lnTo>
                  <a:pt x="3150755" y="2879687"/>
                </a:lnTo>
                <a:lnTo>
                  <a:pt x="3105543" y="2915767"/>
                </a:lnTo>
                <a:lnTo>
                  <a:pt x="3061131" y="2950146"/>
                </a:lnTo>
                <a:lnTo>
                  <a:pt x="3017621" y="2982861"/>
                </a:lnTo>
                <a:lnTo>
                  <a:pt x="2975140" y="3013887"/>
                </a:lnTo>
                <a:lnTo>
                  <a:pt x="2933801" y="3043250"/>
                </a:lnTo>
                <a:lnTo>
                  <a:pt x="2893707" y="3070949"/>
                </a:lnTo>
                <a:lnTo>
                  <a:pt x="2854998" y="3096996"/>
                </a:lnTo>
                <a:lnTo>
                  <a:pt x="2817774" y="3121393"/>
                </a:lnTo>
                <a:lnTo>
                  <a:pt x="2782138" y="3144139"/>
                </a:lnTo>
                <a:lnTo>
                  <a:pt x="2748229" y="3165259"/>
                </a:lnTo>
                <a:lnTo>
                  <a:pt x="2686024" y="3202622"/>
                </a:lnTo>
                <a:lnTo>
                  <a:pt x="2611780" y="3244850"/>
                </a:lnTo>
                <a:lnTo>
                  <a:pt x="2547937" y="3279038"/>
                </a:lnTo>
                <a:lnTo>
                  <a:pt x="2495854" y="3305365"/>
                </a:lnTo>
                <a:lnTo>
                  <a:pt x="2456853" y="3324009"/>
                </a:lnTo>
                <a:lnTo>
                  <a:pt x="2423414" y="3338969"/>
                </a:lnTo>
                <a:lnTo>
                  <a:pt x="2400338" y="3354501"/>
                </a:lnTo>
                <a:lnTo>
                  <a:pt x="2385504" y="3376892"/>
                </a:lnTo>
                <a:lnTo>
                  <a:pt x="2380157" y="3403193"/>
                </a:lnTo>
                <a:lnTo>
                  <a:pt x="2385517" y="3430486"/>
                </a:lnTo>
                <a:lnTo>
                  <a:pt x="2396490" y="3448634"/>
                </a:lnTo>
                <a:lnTo>
                  <a:pt x="2411793" y="3462248"/>
                </a:lnTo>
                <a:lnTo>
                  <a:pt x="2430157" y="3470808"/>
                </a:lnTo>
                <a:lnTo>
                  <a:pt x="2450325" y="3473767"/>
                </a:lnTo>
                <a:lnTo>
                  <a:pt x="2457031" y="3473450"/>
                </a:lnTo>
                <a:lnTo>
                  <a:pt x="2513888" y="3452076"/>
                </a:lnTo>
                <a:lnTo>
                  <a:pt x="2554719" y="3432632"/>
                </a:lnTo>
                <a:lnTo>
                  <a:pt x="2608923" y="3405327"/>
                </a:lnTo>
                <a:lnTo>
                  <a:pt x="2675267" y="3369894"/>
                </a:lnTo>
                <a:lnTo>
                  <a:pt x="2752560" y="3326066"/>
                </a:lnTo>
                <a:lnTo>
                  <a:pt x="2817088" y="3287445"/>
                </a:lnTo>
                <a:lnTo>
                  <a:pt x="2852255" y="3265601"/>
                </a:lnTo>
                <a:lnTo>
                  <a:pt x="2889212" y="3242068"/>
                </a:lnTo>
                <a:lnTo>
                  <a:pt x="2927832" y="3216846"/>
                </a:lnTo>
                <a:lnTo>
                  <a:pt x="2968002" y="3189909"/>
                </a:lnTo>
                <a:lnTo>
                  <a:pt x="3009582" y="3161258"/>
                </a:lnTo>
                <a:lnTo>
                  <a:pt x="3052483" y="3130880"/>
                </a:lnTo>
                <a:lnTo>
                  <a:pt x="3096552" y="3098787"/>
                </a:lnTo>
                <a:lnTo>
                  <a:pt x="3141700" y="3064954"/>
                </a:lnTo>
                <a:lnTo>
                  <a:pt x="3187789" y="3029369"/>
                </a:lnTo>
                <a:lnTo>
                  <a:pt x="3234702" y="2992043"/>
                </a:lnTo>
                <a:lnTo>
                  <a:pt x="3282327" y="2952953"/>
                </a:lnTo>
                <a:lnTo>
                  <a:pt x="3330537" y="2912097"/>
                </a:lnTo>
                <a:lnTo>
                  <a:pt x="3379216" y="2869476"/>
                </a:lnTo>
                <a:lnTo>
                  <a:pt x="3418205" y="2834297"/>
                </a:lnTo>
                <a:lnTo>
                  <a:pt x="3456648" y="2798673"/>
                </a:lnTo>
                <a:lnTo>
                  <a:pt x="3494544" y="2762605"/>
                </a:lnTo>
                <a:lnTo>
                  <a:pt x="3531895" y="2726118"/>
                </a:lnTo>
                <a:lnTo>
                  <a:pt x="3568687" y="2689199"/>
                </a:lnTo>
                <a:lnTo>
                  <a:pt x="3604907" y="2651861"/>
                </a:lnTo>
                <a:lnTo>
                  <a:pt x="3640569" y="2614091"/>
                </a:lnTo>
                <a:lnTo>
                  <a:pt x="3675672" y="2575928"/>
                </a:lnTo>
                <a:lnTo>
                  <a:pt x="3710190" y="2537345"/>
                </a:lnTo>
                <a:lnTo>
                  <a:pt x="3744125" y="2498356"/>
                </a:lnTo>
                <a:lnTo>
                  <a:pt x="3777488" y="2458974"/>
                </a:lnTo>
                <a:lnTo>
                  <a:pt x="3810266" y="2419197"/>
                </a:lnTo>
                <a:lnTo>
                  <a:pt x="3842448" y="2379040"/>
                </a:lnTo>
                <a:lnTo>
                  <a:pt x="3874033" y="2338489"/>
                </a:lnTo>
                <a:lnTo>
                  <a:pt x="3905021" y="2297569"/>
                </a:lnTo>
                <a:lnTo>
                  <a:pt x="3935412" y="2256269"/>
                </a:lnTo>
                <a:lnTo>
                  <a:pt x="3965194" y="2214600"/>
                </a:lnTo>
                <a:lnTo>
                  <a:pt x="3994353" y="2172576"/>
                </a:lnTo>
                <a:lnTo>
                  <a:pt x="4022915" y="2130183"/>
                </a:lnTo>
                <a:lnTo>
                  <a:pt x="4050842" y="2087448"/>
                </a:lnTo>
                <a:lnTo>
                  <a:pt x="4078147" y="2044357"/>
                </a:lnTo>
                <a:lnTo>
                  <a:pt x="4103992" y="2002294"/>
                </a:lnTo>
                <a:lnTo>
                  <a:pt x="4129240" y="1959914"/>
                </a:lnTo>
                <a:lnTo>
                  <a:pt x="4153903" y="1917204"/>
                </a:lnTo>
                <a:lnTo>
                  <a:pt x="4177969" y="1874177"/>
                </a:lnTo>
                <a:lnTo>
                  <a:pt x="4201439" y="1830844"/>
                </a:lnTo>
                <a:lnTo>
                  <a:pt x="4224325" y="1787182"/>
                </a:lnTo>
                <a:lnTo>
                  <a:pt x="4246613" y="1743214"/>
                </a:lnTo>
                <a:lnTo>
                  <a:pt x="4268292" y="1698942"/>
                </a:lnTo>
                <a:lnTo>
                  <a:pt x="4289374" y="1654365"/>
                </a:lnTo>
                <a:lnTo>
                  <a:pt x="4309872" y="1609496"/>
                </a:lnTo>
                <a:lnTo>
                  <a:pt x="4329747" y="1564322"/>
                </a:lnTo>
                <a:lnTo>
                  <a:pt x="4349039" y="1518869"/>
                </a:lnTo>
                <a:lnTo>
                  <a:pt x="4367708" y="1473111"/>
                </a:lnTo>
                <a:lnTo>
                  <a:pt x="4385792" y="1427086"/>
                </a:lnTo>
                <a:lnTo>
                  <a:pt x="4403255" y="1380769"/>
                </a:lnTo>
                <a:lnTo>
                  <a:pt x="4420108" y="1334173"/>
                </a:lnTo>
                <a:lnTo>
                  <a:pt x="4436351" y="1287297"/>
                </a:lnTo>
                <a:lnTo>
                  <a:pt x="4451997" y="1240167"/>
                </a:lnTo>
                <a:lnTo>
                  <a:pt x="4467022" y="1192758"/>
                </a:lnTo>
                <a:lnTo>
                  <a:pt x="4481423" y="1145082"/>
                </a:lnTo>
                <a:lnTo>
                  <a:pt x="4495216" y="1097153"/>
                </a:lnTo>
                <a:lnTo>
                  <a:pt x="4508398" y="1048969"/>
                </a:lnTo>
                <a:lnTo>
                  <a:pt x="4520958" y="1000531"/>
                </a:lnTo>
                <a:lnTo>
                  <a:pt x="4532896" y="951839"/>
                </a:lnTo>
                <a:lnTo>
                  <a:pt x="4544225" y="902893"/>
                </a:lnTo>
                <a:lnTo>
                  <a:pt x="4554918" y="853719"/>
                </a:lnTo>
                <a:lnTo>
                  <a:pt x="4564989" y="804303"/>
                </a:lnTo>
                <a:lnTo>
                  <a:pt x="4565777" y="801497"/>
                </a:lnTo>
                <a:lnTo>
                  <a:pt x="4566399" y="798563"/>
                </a:lnTo>
                <a:lnTo>
                  <a:pt x="4567339" y="791921"/>
                </a:lnTo>
                <a:lnTo>
                  <a:pt x="4567555" y="788289"/>
                </a:lnTo>
                <a:lnTo>
                  <a:pt x="4567517" y="784707"/>
                </a:lnTo>
                <a:lnTo>
                  <a:pt x="4551731" y="740498"/>
                </a:lnTo>
                <a:lnTo>
                  <a:pt x="4510837" y="716013"/>
                </a:lnTo>
                <a:lnTo>
                  <a:pt x="4500816" y="714641"/>
                </a:lnTo>
                <a:lnTo>
                  <a:pt x="4495889" y="714743"/>
                </a:lnTo>
                <a:lnTo>
                  <a:pt x="4248150" y="679551"/>
                </a:lnTo>
                <a:lnTo>
                  <a:pt x="4571047" y="267779"/>
                </a:lnTo>
                <a:lnTo>
                  <a:pt x="4811725" y="865746"/>
                </a:lnTo>
                <a:lnTo>
                  <a:pt x="4822634" y="884148"/>
                </a:lnTo>
                <a:lnTo>
                  <a:pt x="4837976" y="897966"/>
                </a:lnTo>
                <a:lnTo>
                  <a:pt x="4856467" y="906653"/>
                </a:lnTo>
                <a:lnTo>
                  <a:pt x="4876800" y="909675"/>
                </a:lnTo>
                <a:lnTo>
                  <a:pt x="4883353" y="909370"/>
                </a:lnTo>
                <a:lnTo>
                  <a:pt x="4926190" y="889304"/>
                </a:lnTo>
                <a:lnTo>
                  <a:pt x="4941265" y="867067"/>
                </a:lnTo>
                <a:lnTo>
                  <a:pt x="4946891" y="840790"/>
                </a:lnTo>
                <a:close/>
              </a:path>
              <a:path w="5502909" h="4853305">
                <a:moveTo>
                  <a:pt x="5502326" y="1354645"/>
                </a:moveTo>
                <a:lnTo>
                  <a:pt x="5496814" y="1327378"/>
                </a:lnTo>
                <a:lnTo>
                  <a:pt x="5481790" y="1305115"/>
                </a:lnTo>
                <a:lnTo>
                  <a:pt x="5459514" y="1290104"/>
                </a:lnTo>
                <a:lnTo>
                  <a:pt x="5432247" y="1284605"/>
                </a:lnTo>
                <a:lnTo>
                  <a:pt x="4875428" y="1284605"/>
                </a:lnTo>
                <a:lnTo>
                  <a:pt x="4848123" y="1290104"/>
                </a:lnTo>
                <a:lnTo>
                  <a:pt x="4825835" y="1305115"/>
                </a:lnTo>
                <a:lnTo>
                  <a:pt x="4810823" y="1327378"/>
                </a:lnTo>
                <a:lnTo>
                  <a:pt x="4805311" y="1354645"/>
                </a:lnTo>
                <a:lnTo>
                  <a:pt x="4805311" y="4782883"/>
                </a:lnTo>
                <a:lnTo>
                  <a:pt x="4810823" y="4810163"/>
                </a:lnTo>
                <a:lnTo>
                  <a:pt x="4825835" y="4832439"/>
                </a:lnTo>
                <a:lnTo>
                  <a:pt x="4848123" y="4847463"/>
                </a:lnTo>
                <a:lnTo>
                  <a:pt x="4875428" y="4852962"/>
                </a:lnTo>
                <a:lnTo>
                  <a:pt x="4902708" y="4847463"/>
                </a:lnTo>
                <a:lnTo>
                  <a:pt x="4924996" y="4832439"/>
                </a:lnTo>
                <a:lnTo>
                  <a:pt x="4940033" y="4810163"/>
                </a:lnTo>
                <a:lnTo>
                  <a:pt x="4945545" y="4782883"/>
                </a:lnTo>
                <a:lnTo>
                  <a:pt x="4945545" y="1424724"/>
                </a:lnTo>
                <a:lnTo>
                  <a:pt x="5362130" y="1424724"/>
                </a:lnTo>
                <a:lnTo>
                  <a:pt x="5362130" y="4782883"/>
                </a:lnTo>
                <a:lnTo>
                  <a:pt x="5367642" y="4810163"/>
                </a:lnTo>
                <a:lnTo>
                  <a:pt x="5382653" y="4832439"/>
                </a:lnTo>
                <a:lnTo>
                  <a:pt x="5404942" y="4847463"/>
                </a:lnTo>
                <a:lnTo>
                  <a:pt x="5432247" y="4852962"/>
                </a:lnTo>
                <a:lnTo>
                  <a:pt x="5459514" y="4847463"/>
                </a:lnTo>
                <a:lnTo>
                  <a:pt x="5481790" y="4832439"/>
                </a:lnTo>
                <a:lnTo>
                  <a:pt x="5496814" y="4810163"/>
                </a:lnTo>
                <a:lnTo>
                  <a:pt x="5502326" y="4782883"/>
                </a:lnTo>
                <a:lnTo>
                  <a:pt x="5502326" y="1354645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05629" y="10145629"/>
            <a:ext cx="5464810" cy="140335"/>
          </a:xfrm>
          <a:custGeom>
            <a:avLst/>
            <a:gdLst/>
            <a:ahLst/>
            <a:cxnLst/>
            <a:rect l="l" t="t" r="r" b="b"/>
            <a:pathLst>
              <a:path w="5464809" h="140334">
                <a:moveTo>
                  <a:pt x="5394399" y="140125"/>
                </a:moveTo>
                <a:lnTo>
                  <a:pt x="70105" y="140125"/>
                </a:lnTo>
                <a:lnTo>
                  <a:pt x="42817" y="134618"/>
                </a:lnTo>
                <a:lnTo>
                  <a:pt x="20533" y="119601"/>
                </a:lnTo>
                <a:lnTo>
                  <a:pt x="5509" y="97326"/>
                </a:lnTo>
                <a:lnTo>
                  <a:pt x="0" y="70048"/>
                </a:lnTo>
                <a:lnTo>
                  <a:pt x="5509" y="42786"/>
                </a:lnTo>
                <a:lnTo>
                  <a:pt x="20533" y="20520"/>
                </a:lnTo>
                <a:lnTo>
                  <a:pt x="42817" y="5506"/>
                </a:lnTo>
                <a:lnTo>
                  <a:pt x="70105" y="0"/>
                </a:lnTo>
                <a:lnTo>
                  <a:pt x="5394399" y="0"/>
                </a:lnTo>
                <a:lnTo>
                  <a:pt x="5421688" y="5506"/>
                </a:lnTo>
                <a:lnTo>
                  <a:pt x="5443975" y="20520"/>
                </a:lnTo>
                <a:lnTo>
                  <a:pt x="5459003" y="42786"/>
                </a:lnTo>
                <a:lnTo>
                  <a:pt x="5464514" y="70048"/>
                </a:lnTo>
                <a:lnTo>
                  <a:pt x="5459003" y="97326"/>
                </a:lnTo>
                <a:lnTo>
                  <a:pt x="5443975" y="119601"/>
                </a:lnTo>
                <a:lnTo>
                  <a:pt x="5421688" y="134618"/>
                </a:lnTo>
                <a:lnTo>
                  <a:pt x="5394399" y="140125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65676" y="5442604"/>
            <a:ext cx="884555" cy="883919"/>
          </a:xfrm>
          <a:custGeom>
            <a:avLst/>
            <a:gdLst/>
            <a:ahLst/>
            <a:cxnLst/>
            <a:rect l="l" t="t" r="r" b="b"/>
            <a:pathLst>
              <a:path w="884555" h="883920">
                <a:moveTo>
                  <a:pt x="442131" y="883804"/>
                </a:moveTo>
                <a:lnTo>
                  <a:pt x="392011" y="881015"/>
                </a:lnTo>
                <a:lnTo>
                  <a:pt x="343114" y="872745"/>
                </a:lnTo>
                <a:lnTo>
                  <a:pt x="295798" y="859143"/>
                </a:lnTo>
                <a:lnTo>
                  <a:pt x="250421" y="840357"/>
                </a:lnTo>
                <a:lnTo>
                  <a:pt x="207341" y="816535"/>
                </a:lnTo>
                <a:lnTo>
                  <a:pt x="166914" y="787825"/>
                </a:lnTo>
                <a:lnTo>
                  <a:pt x="129499" y="754376"/>
                </a:lnTo>
                <a:lnTo>
                  <a:pt x="96031" y="716981"/>
                </a:lnTo>
                <a:lnTo>
                  <a:pt x="67306" y="676575"/>
                </a:lnTo>
                <a:lnTo>
                  <a:pt x="43471" y="633515"/>
                </a:lnTo>
                <a:lnTo>
                  <a:pt x="24674" y="588159"/>
                </a:lnTo>
                <a:lnTo>
                  <a:pt x="11065" y="540865"/>
                </a:lnTo>
                <a:lnTo>
                  <a:pt x="2791" y="491988"/>
                </a:lnTo>
                <a:lnTo>
                  <a:pt x="0" y="441888"/>
                </a:lnTo>
                <a:lnTo>
                  <a:pt x="2791" y="391798"/>
                </a:lnTo>
                <a:lnTo>
                  <a:pt x="11065" y="342929"/>
                </a:lnTo>
                <a:lnTo>
                  <a:pt x="24674" y="295639"/>
                </a:lnTo>
                <a:lnTo>
                  <a:pt x="43471" y="250286"/>
                </a:lnTo>
                <a:lnTo>
                  <a:pt x="67306" y="207228"/>
                </a:lnTo>
                <a:lnTo>
                  <a:pt x="96031" y="166823"/>
                </a:lnTo>
                <a:lnTo>
                  <a:pt x="129499" y="129428"/>
                </a:lnTo>
                <a:lnTo>
                  <a:pt x="166911" y="95979"/>
                </a:lnTo>
                <a:lnTo>
                  <a:pt x="207336" y="67269"/>
                </a:lnTo>
                <a:lnTo>
                  <a:pt x="250417" y="43447"/>
                </a:lnTo>
                <a:lnTo>
                  <a:pt x="295795" y="24661"/>
                </a:lnTo>
                <a:lnTo>
                  <a:pt x="343112" y="11059"/>
                </a:lnTo>
                <a:lnTo>
                  <a:pt x="392010" y="2789"/>
                </a:lnTo>
                <a:lnTo>
                  <a:pt x="442131" y="0"/>
                </a:lnTo>
                <a:lnTo>
                  <a:pt x="492252" y="2789"/>
                </a:lnTo>
                <a:lnTo>
                  <a:pt x="541150" y="11059"/>
                </a:lnTo>
                <a:lnTo>
                  <a:pt x="588468" y="24661"/>
                </a:lnTo>
                <a:lnTo>
                  <a:pt x="633847" y="43447"/>
                </a:lnTo>
                <a:lnTo>
                  <a:pt x="676929" y="67269"/>
                </a:lnTo>
                <a:lnTo>
                  <a:pt x="717357" y="95979"/>
                </a:lnTo>
                <a:lnTo>
                  <a:pt x="754772" y="129428"/>
                </a:lnTo>
                <a:lnTo>
                  <a:pt x="764032" y="139775"/>
                </a:lnTo>
                <a:lnTo>
                  <a:pt x="442131" y="139775"/>
                </a:lnTo>
                <a:lnTo>
                  <a:pt x="393164" y="143736"/>
                </a:lnTo>
                <a:lnTo>
                  <a:pt x="346689" y="155204"/>
                </a:lnTo>
                <a:lnTo>
                  <a:pt x="303332" y="173550"/>
                </a:lnTo>
                <a:lnTo>
                  <a:pt x="263721" y="198147"/>
                </a:lnTo>
                <a:lnTo>
                  <a:pt x="228483" y="228369"/>
                </a:lnTo>
                <a:lnTo>
                  <a:pt x="198245" y="263587"/>
                </a:lnTo>
                <a:lnTo>
                  <a:pt x="173635" y="303175"/>
                </a:lnTo>
                <a:lnTo>
                  <a:pt x="155279" y="346506"/>
                </a:lnTo>
                <a:lnTo>
                  <a:pt x="143806" y="392953"/>
                </a:lnTo>
                <a:lnTo>
                  <a:pt x="139842" y="441888"/>
                </a:lnTo>
                <a:lnTo>
                  <a:pt x="143806" y="490831"/>
                </a:lnTo>
                <a:lnTo>
                  <a:pt x="155279" y="537284"/>
                </a:lnTo>
                <a:lnTo>
                  <a:pt x="173635" y="580621"/>
                </a:lnTo>
                <a:lnTo>
                  <a:pt x="198245" y="620214"/>
                </a:lnTo>
                <a:lnTo>
                  <a:pt x="228483" y="655437"/>
                </a:lnTo>
                <a:lnTo>
                  <a:pt x="263721" y="685661"/>
                </a:lnTo>
                <a:lnTo>
                  <a:pt x="303332" y="710261"/>
                </a:lnTo>
                <a:lnTo>
                  <a:pt x="346689" y="728608"/>
                </a:lnTo>
                <a:lnTo>
                  <a:pt x="393164" y="740076"/>
                </a:lnTo>
                <a:lnTo>
                  <a:pt x="442131" y="744039"/>
                </a:lnTo>
                <a:lnTo>
                  <a:pt x="764024" y="744039"/>
                </a:lnTo>
                <a:lnTo>
                  <a:pt x="754772" y="754376"/>
                </a:lnTo>
                <a:lnTo>
                  <a:pt x="717360" y="787825"/>
                </a:lnTo>
                <a:lnTo>
                  <a:pt x="676935" y="816535"/>
                </a:lnTo>
                <a:lnTo>
                  <a:pt x="633854" y="840357"/>
                </a:lnTo>
                <a:lnTo>
                  <a:pt x="588475" y="859143"/>
                </a:lnTo>
                <a:lnTo>
                  <a:pt x="541156" y="872745"/>
                </a:lnTo>
                <a:lnTo>
                  <a:pt x="492255" y="881015"/>
                </a:lnTo>
                <a:lnTo>
                  <a:pt x="442131" y="883804"/>
                </a:lnTo>
                <a:close/>
              </a:path>
              <a:path w="884555" h="883920">
                <a:moveTo>
                  <a:pt x="764024" y="744039"/>
                </a:moveTo>
                <a:lnTo>
                  <a:pt x="442131" y="744039"/>
                </a:lnTo>
                <a:lnTo>
                  <a:pt x="491100" y="740076"/>
                </a:lnTo>
                <a:lnTo>
                  <a:pt x="537578" y="728608"/>
                </a:lnTo>
                <a:lnTo>
                  <a:pt x="580936" y="710261"/>
                </a:lnTo>
                <a:lnTo>
                  <a:pt x="620549" y="685661"/>
                </a:lnTo>
                <a:lnTo>
                  <a:pt x="655788" y="655437"/>
                </a:lnTo>
                <a:lnTo>
                  <a:pt x="686026" y="620214"/>
                </a:lnTo>
                <a:lnTo>
                  <a:pt x="710637" y="580621"/>
                </a:lnTo>
                <a:lnTo>
                  <a:pt x="728992" y="537284"/>
                </a:lnTo>
                <a:lnTo>
                  <a:pt x="740466" y="490831"/>
                </a:lnTo>
                <a:lnTo>
                  <a:pt x="744429" y="441888"/>
                </a:lnTo>
                <a:lnTo>
                  <a:pt x="740466" y="392953"/>
                </a:lnTo>
                <a:lnTo>
                  <a:pt x="728992" y="346506"/>
                </a:lnTo>
                <a:lnTo>
                  <a:pt x="710637" y="303175"/>
                </a:lnTo>
                <a:lnTo>
                  <a:pt x="686026" y="263587"/>
                </a:lnTo>
                <a:lnTo>
                  <a:pt x="655788" y="228369"/>
                </a:lnTo>
                <a:lnTo>
                  <a:pt x="620549" y="198147"/>
                </a:lnTo>
                <a:lnTo>
                  <a:pt x="580936" y="173550"/>
                </a:lnTo>
                <a:lnTo>
                  <a:pt x="537578" y="155204"/>
                </a:lnTo>
                <a:lnTo>
                  <a:pt x="491100" y="143736"/>
                </a:lnTo>
                <a:lnTo>
                  <a:pt x="442131" y="139775"/>
                </a:lnTo>
                <a:lnTo>
                  <a:pt x="764032" y="139775"/>
                </a:lnTo>
                <a:lnTo>
                  <a:pt x="816966" y="207228"/>
                </a:lnTo>
                <a:lnTo>
                  <a:pt x="840801" y="250286"/>
                </a:lnTo>
                <a:lnTo>
                  <a:pt x="859597" y="295639"/>
                </a:lnTo>
                <a:lnTo>
                  <a:pt x="873207" y="342929"/>
                </a:lnTo>
                <a:lnTo>
                  <a:pt x="881481" y="391798"/>
                </a:lnTo>
                <a:lnTo>
                  <a:pt x="884272" y="441888"/>
                </a:lnTo>
                <a:lnTo>
                  <a:pt x="881481" y="491988"/>
                </a:lnTo>
                <a:lnTo>
                  <a:pt x="873207" y="540865"/>
                </a:lnTo>
                <a:lnTo>
                  <a:pt x="859597" y="588159"/>
                </a:lnTo>
                <a:lnTo>
                  <a:pt x="840801" y="633515"/>
                </a:lnTo>
                <a:lnTo>
                  <a:pt x="816966" y="676575"/>
                </a:lnTo>
                <a:lnTo>
                  <a:pt x="788240" y="716981"/>
                </a:lnTo>
                <a:lnTo>
                  <a:pt x="764024" y="744039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77899" y="5144830"/>
            <a:ext cx="884555" cy="883919"/>
          </a:xfrm>
          <a:custGeom>
            <a:avLst/>
            <a:gdLst/>
            <a:ahLst/>
            <a:cxnLst/>
            <a:rect l="l" t="t" r="r" b="b"/>
            <a:pathLst>
              <a:path w="884555" h="883920">
                <a:moveTo>
                  <a:pt x="442131" y="883777"/>
                </a:moveTo>
                <a:lnTo>
                  <a:pt x="392011" y="880988"/>
                </a:lnTo>
                <a:lnTo>
                  <a:pt x="343114" y="872721"/>
                </a:lnTo>
                <a:lnTo>
                  <a:pt x="295798" y="859124"/>
                </a:lnTo>
                <a:lnTo>
                  <a:pt x="250421" y="840342"/>
                </a:lnTo>
                <a:lnTo>
                  <a:pt x="207341" y="816526"/>
                </a:lnTo>
                <a:lnTo>
                  <a:pt x="166914" y="787821"/>
                </a:lnTo>
                <a:lnTo>
                  <a:pt x="129499" y="754376"/>
                </a:lnTo>
                <a:lnTo>
                  <a:pt x="96031" y="716975"/>
                </a:lnTo>
                <a:lnTo>
                  <a:pt x="67306" y="676567"/>
                </a:lnTo>
                <a:lnTo>
                  <a:pt x="43471" y="633508"/>
                </a:lnTo>
                <a:lnTo>
                  <a:pt x="24674" y="588154"/>
                </a:lnTo>
                <a:lnTo>
                  <a:pt x="11065" y="540861"/>
                </a:lnTo>
                <a:lnTo>
                  <a:pt x="2791" y="491987"/>
                </a:lnTo>
                <a:lnTo>
                  <a:pt x="0" y="441888"/>
                </a:lnTo>
                <a:lnTo>
                  <a:pt x="2791" y="391801"/>
                </a:lnTo>
                <a:lnTo>
                  <a:pt x="11065" y="342934"/>
                </a:lnTo>
                <a:lnTo>
                  <a:pt x="24674" y="295644"/>
                </a:lnTo>
                <a:lnTo>
                  <a:pt x="43471" y="250291"/>
                </a:lnTo>
                <a:lnTo>
                  <a:pt x="67306" y="207233"/>
                </a:lnTo>
                <a:lnTo>
                  <a:pt x="96031" y="166829"/>
                </a:lnTo>
                <a:lnTo>
                  <a:pt x="129499" y="129437"/>
                </a:lnTo>
                <a:lnTo>
                  <a:pt x="166914" y="95981"/>
                </a:lnTo>
                <a:lnTo>
                  <a:pt x="207341" y="67268"/>
                </a:lnTo>
                <a:lnTo>
                  <a:pt x="250421" y="43445"/>
                </a:lnTo>
                <a:lnTo>
                  <a:pt x="295798" y="24659"/>
                </a:lnTo>
                <a:lnTo>
                  <a:pt x="343114" y="11057"/>
                </a:lnTo>
                <a:lnTo>
                  <a:pt x="392011" y="2789"/>
                </a:lnTo>
                <a:lnTo>
                  <a:pt x="442131" y="0"/>
                </a:lnTo>
                <a:lnTo>
                  <a:pt x="492255" y="2789"/>
                </a:lnTo>
                <a:lnTo>
                  <a:pt x="541154" y="11057"/>
                </a:lnTo>
                <a:lnTo>
                  <a:pt x="588472" y="24659"/>
                </a:lnTo>
                <a:lnTo>
                  <a:pt x="633850" y="43445"/>
                </a:lnTo>
                <a:lnTo>
                  <a:pt x="676931" y="67268"/>
                </a:lnTo>
                <a:lnTo>
                  <a:pt x="717358" y="95981"/>
                </a:lnTo>
                <a:lnTo>
                  <a:pt x="754772" y="129437"/>
                </a:lnTo>
                <a:lnTo>
                  <a:pt x="764033" y="139784"/>
                </a:lnTo>
                <a:lnTo>
                  <a:pt x="442131" y="139784"/>
                </a:lnTo>
                <a:lnTo>
                  <a:pt x="393165" y="143745"/>
                </a:lnTo>
                <a:lnTo>
                  <a:pt x="346689" y="155210"/>
                </a:lnTo>
                <a:lnTo>
                  <a:pt x="303332" y="173554"/>
                </a:lnTo>
                <a:lnTo>
                  <a:pt x="263721" y="198148"/>
                </a:lnTo>
                <a:lnTo>
                  <a:pt x="228483" y="228366"/>
                </a:lnTo>
                <a:lnTo>
                  <a:pt x="198245" y="263582"/>
                </a:lnTo>
                <a:lnTo>
                  <a:pt x="173635" y="303169"/>
                </a:lnTo>
                <a:lnTo>
                  <a:pt x="155279" y="346500"/>
                </a:lnTo>
                <a:lnTo>
                  <a:pt x="143806" y="392949"/>
                </a:lnTo>
                <a:lnTo>
                  <a:pt x="139842" y="441888"/>
                </a:lnTo>
                <a:lnTo>
                  <a:pt x="143806" y="490831"/>
                </a:lnTo>
                <a:lnTo>
                  <a:pt x="155279" y="537283"/>
                </a:lnTo>
                <a:lnTo>
                  <a:pt x="173635" y="580619"/>
                </a:lnTo>
                <a:lnTo>
                  <a:pt x="198245" y="620211"/>
                </a:lnTo>
                <a:lnTo>
                  <a:pt x="228483" y="655432"/>
                </a:lnTo>
                <a:lnTo>
                  <a:pt x="263721" y="685655"/>
                </a:lnTo>
                <a:lnTo>
                  <a:pt x="303332" y="710253"/>
                </a:lnTo>
                <a:lnTo>
                  <a:pt x="346689" y="728600"/>
                </a:lnTo>
                <a:lnTo>
                  <a:pt x="393165" y="740068"/>
                </a:lnTo>
                <a:lnTo>
                  <a:pt x="442131" y="744029"/>
                </a:lnTo>
                <a:lnTo>
                  <a:pt x="764031" y="744029"/>
                </a:lnTo>
                <a:lnTo>
                  <a:pt x="754772" y="754376"/>
                </a:lnTo>
                <a:lnTo>
                  <a:pt x="717360" y="787821"/>
                </a:lnTo>
                <a:lnTo>
                  <a:pt x="676935" y="816526"/>
                </a:lnTo>
                <a:lnTo>
                  <a:pt x="633854" y="840342"/>
                </a:lnTo>
                <a:lnTo>
                  <a:pt x="588475" y="859124"/>
                </a:lnTo>
                <a:lnTo>
                  <a:pt x="541156" y="872721"/>
                </a:lnTo>
                <a:lnTo>
                  <a:pt x="492255" y="880988"/>
                </a:lnTo>
                <a:lnTo>
                  <a:pt x="442131" y="883777"/>
                </a:lnTo>
                <a:close/>
              </a:path>
              <a:path w="884555" h="883920">
                <a:moveTo>
                  <a:pt x="764031" y="744029"/>
                </a:moveTo>
                <a:lnTo>
                  <a:pt x="442131" y="744029"/>
                </a:lnTo>
                <a:lnTo>
                  <a:pt x="491100" y="740068"/>
                </a:lnTo>
                <a:lnTo>
                  <a:pt x="537578" y="728600"/>
                </a:lnTo>
                <a:lnTo>
                  <a:pt x="580936" y="710253"/>
                </a:lnTo>
                <a:lnTo>
                  <a:pt x="620549" y="685655"/>
                </a:lnTo>
                <a:lnTo>
                  <a:pt x="655788" y="655432"/>
                </a:lnTo>
                <a:lnTo>
                  <a:pt x="686026" y="620211"/>
                </a:lnTo>
                <a:lnTo>
                  <a:pt x="710637" y="580619"/>
                </a:lnTo>
                <a:lnTo>
                  <a:pt x="728992" y="537283"/>
                </a:lnTo>
                <a:lnTo>
                  <a:pt x="740466" y="490831"/>
                </a:lnTo>
                <a:lnTo>
                  <a:pt x="744429" y="441888"/>
                </a:lnTo>
                <a:lnTo>
                  <a:pt x="740466" y="392949"/>
                </a:lnTo>
                <a:lnTo>
                  <a:pt x="728992" y="346500"/>
                </a:lnTo>
                <a:lnTo>
                  <a:pt x="710637" y="303169"/>
                </a:lnTo>
                <a:lnTo>
                  <a:pt x="686026" y="263582"/>
                </a:lnTo>
                <a:lnTo>
                  <a:pt x="655788" y="228366"/>
                </a:lnTo>
                <a:lnTo>
                  <a:pt x="620549" y="198148"/>
                </a:lnTo>
                <a:lnTo>
                  <a:pt x="580936" y="173554"/>
                </a:lnTo>
                <a:lnTo>
                  <a:pt x="537578" y="155210"/>
                </a:lnTo>
                <a:lnTo>
                  <a:pt x="491100" y="143745"/>
                </a:lnTo>
                <a:lnTo>
                  <a:pt x="442131" y="139784"/>
                </a:lnTo>
                <a:lnTo>
                  <a:pt x="764033" y="139784"/>
                </a:lnTo>
                <a:lnTo>
                  <a:pt x="816968" y="207233"/>
                </a:lnTo>
                <a:lnTo>
                  <a:pt x="840805" y="250291"/>
                </a:lnTo>
                <a:lnTo>
                  <a:pt x="859603" y="295644"/>
                </a:lnTo>
                <a:lnTo>
                  <a:pt x="873214" y="342934"/>
                </a:lnTo>
                <a:lnTo>
                  <a:pt x="881490" y="391801"/>
                </a:lnTo>
                <a:lnTo>
                  <a:pt x="884281" y="441888"/>
                </a:lnTo>
                <a:lnTo>
                  <a:pt x="881490" y="491987"/>
                </a:lnTo>
                <a:lnTo>
                  <a:pt x="873214" y="540861"/>
                </a:lnTo>
                <a:lnTo>
                  <a:pt x="859603" y="588154"/>
                </a:lnTo>
                <a:lnTo>
                  <a:pt x="840805" y="633508"/>
                </a:lnTo>
                <a:lnTo>
                  <a:pt x="816968" y="676567"/>
                </a:lnTo>
                <a:lnTo>
                  <a:pt x="788241" y="716975"/>
                </a:lnTo>
                <a:lnTo>
                  <a:pt x="764031" y="744029"/>
                </a:lnTo>
                <a:close/>
              </a:path>
            </a:pathLst>
          </a:custGeom>
          <a:solidFill>
            <a:srgbClr val="9AA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Community</a:t>
            </a:r>
            <a:r>
              <a:rPr spc="-35" dirty="0"/>
              <a:t> </a:t>
            </a:r>
            <a:r>
              <a:rPr dirty="0"/>
              <a:t>Economic</a:t>
            </a:r>
            <a:r>
              <a:rPr spc="-30" dirty="0"/>
              <a:t> </a:t>
            </a:r>
            <a:r>
              <a:rPr spc="-10" dirty="0"/>
              <a:t>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C4DB349245D409FDBC628E131559B" ma:contentTypeVersion="15" ma:contentTypeDescription="Create a new document." ma:contentTypeScope="" ma:versionID="c4a834c4d6cf34706b84e7040cc91c0f">
  <xsd:schema xmlns:xsd="http://www.w3.org/2001/XMLSchema" xmlns:xs="http://www.w3.org/2001/XMLSchema" xmlns:p="http://schemas.microsoft.com/office/2006/metadata/properties" xmlns:ns2="4a29f21a-0676-4378-8a62-d559957d17d6" xmlns:ns3="558a5124-6e9f-45b8-aa93-96e958117eae" targetNamespace="http://schemas.microsoft.com/office/2006/metadata/properties" ma:root="true" ma:fieldsID="76f1e5bd07300cb283e37f5619005717" ns2:_="" ns3:_="">
    <xsd:import namespace="4a29f21a-0676-4378-8a62-d559957d17d6"/>
    <xsd:import namespace="558a5124-6e9f-45b8-aa93-96e958117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9f21a-0676-4378-8a62-d559957d1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b3c717-90c8-4331-8b47-d61d918b2c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a5124-6e9f-45b8-aa93-96e958117ea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588d30d-9d41-4272-bf05-a66cf2c4542d}" ma:internalName="TaxCatchAll" ma:showField="CatchAllData" ma:web="558a5124-6e9f-45b8-aa93-96e958117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8a5124-6e9f-45b8-aa93-96e958117eae" xsi:nil="true"/>
    <lcf76f155ced4ddcb4097134ff3c332f xmlns="4a29f21a-0676-4378-8a62-d559957d17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D66C68-5255-47E6-806A-2B1D7B23E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9f21a-0676-4378-8a62-d559957d17d6"/>
    <ds:schemaRef ds:uri="558a5124-6e9f-45b8-aa93-96e958117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C5E4B7-42E8-4D1B-AE37-7994C7864A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3DBA4B-F5E6-4CAD-9D51-48AE3F42C8AE}">
  <ds:schemaRefs>
    <ds:schemaRef ds:uri="http://schemas.microsoft.com/office/2006/metadata/properties"/>
    <ds:schemaRef ds:uri="http://schemas.microsoft.com/office/infopath/2007/PartnerControls"/>
    <ds:schemaRef ds:uri="558a5124-6e9f-45b8-aa93-96e958117eae"/>
    <ds:schemaRef ds:uri="4a29f21a-0676-4378-8a62-d559957d17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272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Specializing in Local Business Training &amp; Financing</vt:lpstr>
      <vt:lpstr>What is Community Futures?</vt:lpstr>
      <vt:lpstr>PowerPoint Presentation</vt:lpstr>
      <vt:lpstr>What do we do?</vt:lpstr>
      <vt:lpstr>Business Financing</vt:lpstr>
      <vt:lpstr>WWCF Facts (to date 2023)</vt:lpstr>
      <vt:lpstr>Business Training Workshops Monthly training opportunities    Marketing &amp; Sales       Financial Management      Operations   Personal Leadership   Human Resources </vt:lpstr>
      <vt:lpstr>Business Mentoring Program</vt:lpstr>
      <vt:lpstr>Community Economic Development</vt:lpstr>
      <vt:lpstr>PowerPoint Presentation</vt:lpstr>
      <vt:lpstr>Reach out to see how we can support your business!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WWCF Presentation</dc:title>
  <dc:creator>WWCF</dc:creator>
  <cp:keywords>DAFio7DfAac,BAFfKN_-iNQ</cp:keywords>
  <cp:lastModifiedBy>Rick Whittaker</cp:lastModifiedBy>
  <cp:revision>3</cp:revision>
  <dcterms:created xsi:type="dcterms:W3CDTF">2023-09-12T15:38:05Z</dcterms:created>
  <dcterms:modified xsi:type="dcterms:W3CDTF">2024-06-10T15:59:19Z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Canva</vt:lpwstr>
  </property>
  <property fmtid="{D5CDD505-2E9C-101B-9397-08002B2CF9AE}" pid="4" name="LastSaved">
    <vt:filetime>2023-09-12T00:00:00Z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0x0101004CBC4DB349245D409FDBC628E131559B</vt:lpwstr>
  </property>
  <property fmtid="{D5CDD505-2E9C-101B-9397-08002B2CF9AE}" pid="7" name="MediaServiceImageTags">
    <vt:lpwstr/>
  </property>
</Properties>
</file>